
<file path=[Content_Types].xml><?xml version="1.0" encoding="utf-8"?>
<Types xmlns="http://schemas.openxmlformats.org/package/2006/content-types">
  <Override PartName="/_rels/.rels" ContentType="application/vnd.openxmlformats-package.relationships+xml"/>
  <Override PartName="/docProps/custom.xml" ContentType="application/vnd.openxmlformats-officedocument.custom-propertie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_rels/presentation.xml.rels" ContentType="application/vnd.openxmlformats-package.relationships+xml"/>
  <Override PartName="/ppt/notesSlides/_rels/notesSlide21.xml.rels" ContentType="application/vnd.openxmlformats-package.relationships+xml"/>
  <Override PartName="/ppt/notesSlides/_rels/notesSlide11.xml.rels" ContentType="application/vnd.openxmlformats-package.relationships+xml"/>
  <Override PartName="/ppt/notesSlides/_rels/notesSlide10.xml.rels" ContentType="application/vnd.openxmlformats-package.relationships+xml"/>
  <Override PartName="/ppt/notesSlides/_rels/notesSlide7.xml.rels" ContentType="application/vnd.openxmlformats-package.relationships+xml"/>
  <Override PartName="/ppt/notesSlides/_rels/notesSlide2.xml.rels" ContentType="application/vnd.openxmlformats-package.relationships+xml"/>
  <Override PartName="/ppt/notesSlides/_rels/notesSlide3.xml.rels" ContentType="application/vnd.openxmlformats-package.relationships+xml"/>
  <Override PartName="/ppt/notesSlides/_rels/notesSlide14.xml.rels" ContentType="application/vnd.openxmlformats-package.relationships+xml"/>
  <Override PartName="/ppt/notesSlides/_rels/notesSlide9.xml.rels" ContentType="application/vnd.openxmlformats-package.relationships+xml"/>
  <Override PartName="/ppt/notesSlides/_rels/notesSlide1.xml.rels" ContentType="application/vnd.openxmlformats-package.relationships+xml"/>
  <Override PartName="/ppt/notesSlides/_rels/notesSlide4.xml.rels" ContentType="application/vnd.openxmlformats-package.relationships+xml"/>
  <Override PartName="/ppt/notesSlides/_rels/notesSlide5.xml.rels" ContentType="application/vnd.openxmlformats-package.relationships+xml"/>
  <Override PartName="/ppt/notesSlides/_rels/notesSlide19.xml.rels" ContentType="application/vnd.openxmlformats-package.relationships+xml"/>
  <Override PartName="/ppt/notesSlides/_rels/notesSlide6.xml.rels" ContentType="application/vnd.openxmlformats-package.relationships+xml"/>
  <Override PartName="/ppt/notesSlides/notesSlide1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media/image99.png" ContentType="image/png"/>
  <Override PartName="/ppt/media/image97.png" ContentType="image/png"/>
  <Override PartName="/ppt/media/image96.png" ContentType="image/png"/>
  <Override PartName="/ppt/media/image95.png" ContentType="image/png"/>
  <Override PartName="/ppt/media/image94.png" ContentType="image/png"/>
  <Override PartName="/ppt/media/image93.png" ContentType="image/png"/>
  <Override PartName="/ppt/media/image92.png" ContentType="image/png"/>
  <Override PartName="/ppt/media/image91.png" ContentType="image/png"/>
  <Override PartName="/ppt/media/image90.png" ContentType="image/png"/>
  <Override PartName="/ppt/media/image81.png" ContentType="image/png"/>
  <Override PartName="/ppt/media/image80.png" ContentType="image/png"/>
  <Override PartName="/ppt/media/image79.png" ContentType="image/png"/>
  <Override PartName="/ppt/media/image87.png" ContentType="image/png"/>
  <Override PartName="/ppt/media/image6.png" ContentType="image/png"/>
  <Override PartName="/ppt/media/image61.png" ContentType="image/png"/>
  <Override PartName="/ppt/media/image104.png" ContentType="image/png"/>
  <Override PartName="/ppt/media/image86.png" ContentType="image/png"/>
  <Override PartName="/ppt/media/image5.png" ContentType="image/png"/>
  <Override PartName="/ppt/media/image60.png" ContentType="image/png"/>
  <Override PartName="/ppt/media/image103.png" ContentType="image/png"/>
  <Override PartName="/ppt/media/image85.png" ContentType="image/png"/>
  <Override PartName="/ppt/media/image4.png" ContentType="image/png"/>
  <Override PartName="/ppt/media/image102.png" ContentType="image/png"/>
  <Override PartName="/ppt/media/image84.png" ContentType="image/png"/>
  <Override PartName="/ppt/media/image3.png" ContentType="image/png"/>
  <Override PartName="/ppt/media/image100.png" ContentType="image/png"/>
  <Override PartName="/ppt/media/image82.png" ContentType="image/png"/>
  <Override PartName="/ppt/media/image1.png" ContentType="image/png"/>
  <Override PartName="/ppt/media/image83.png" ContentType="image/png"/>
  <Override PartName="/ppt/media/image2.png" ContentType="image/png"/>
  <Override PartName="/ppt/media/image88.png" ContentType="image/png"/>
  <Override PartName="/ppt/media/image7.png" ContentType="image/png"/>
  <Override PartName="/ppt/media/image62.png" ContentType="image/png"/>
  <Override PartName="/ppt/media/image89.png" ContentType="image/png"/>
  <Override PartName="/ppt/media/image8.png" ContentType="image/png"/>
  <Override PartName="/ppt/media/image63.png" ContentType="image/png"/>
  <Override PartName="/ppt/media/image9.png" ContentType="image/png"/>
  <Override PartName="/ppt/media/image64.png" ContentType="image/png"/>
  <Override PartName="/ppt/media/image36.png" ContentType="image/png"/>
  <Override PartName="/ppt/media/image11.png" ContentType="image/png"/>
  <Override PartName="/ppt/media/image35.png" ContentType="image/png"/>
  <Override PartName="/ppt/media/image10.png" ContentType="image/png"/>
  <Override PartName="/ppt/media/image101.jpeg" ContentType="image/jpeg"/>
  <Override PartName="/ppt/media/image34.png" ContentType="image/png"/>
  <Override PartName="/ppt/media/image59.png" ContentType="image/png"/>
  <Override PartName="/ppt/media/image33.png" ContentType="image/png"/>
  <Override PartName="/ppt/media/image58.png" ContentType="image/png"/>
  <Override PartName="/ppt/media/image32.png" ContentType="image/png"/>
  <Override PartName="/ppt/media/image57.png" ContentType="image/png"/>
  <Override PartName="/ppt/media/image31.png" ContentType="image/png"/>
  <Override PartName="/ppt/media/image56.png" ContentType="image/png"/>
  <Override PartName="/ppt/media/image30.png" ContentType="image/png"/>
  <Override PartName="/ppt/media/image55.png" ContentType="image/png"/>
  <Override PartName="/ppt/media/image29.png" ContentType="image/png"/>
  <Override PartName="/ppt/media/image28.png" ContentType="image/png"/>
  <Override PartName="/ppt/media/image27.png" ContentType="image/png"/>
  <Override PartName="/ppt/media/image26.png" ContentType="image/png"/>
  <Override PartName="/ppt/media/image25.png" ContentType="image/png"/>
  <Override PartName="/ppt/media/image24.png" ContentType="image/png"/>
  <Override PartName="/ppt/media/image49.png" ContentType="image/png"/>
  <Override PartName="/ppt/media/image23.png" ContentType="image/png"/>
  <Override PartName="/ppt/media/image48.png" ContentType="image/png"/>
  <Override PartName="/ppt/media/image22.png" ContentType="image/png"/>
  <Override PartName="/ppt/media/image47.png" ContentType="image/png"/>
  <Override PartName="/ppt/media/image21.png" ContentType="image/png"/>
  <Override PartName="/ppt/media/image46.png" ContentType="image/png"/>
  <Override PartName="/ppt/media/image20.png" ContentType="image/png"/>
  <Override PartName="/ppt/media/image45.png" ContentType="image/png"/>
  <Override PartName="/ppt/media/image19.png" ContentType="image/png"/>
  <Override PartName="/ppt/media/image18.png" ContentType="image/png"/>
  <Override PartName="/ppt/media/image17.png" ContentType="image/png"/>
  <Override PartName="/ppt/media/image15.png" ContentType="image/png"/>
  <Override PartName="/ppt/media/image16.png" ContentType="image/png"/>
  <Override PartName="/ppt/media/image12.png" ContentType="image/png"/>
  <Override PartName="/ppt/media/image37.png" ContentType="image/png"/>
  <Override PartName="/ppt/media/image13.png" ContentType="image/png"/>
  <Override PartName="/ppt/media/image38.png" ContentType="image/png"/>
  <Override PartName="/ppt/media/image14.png" ContentType="image/png"/>
  <Override PartName="/ppt/media/image39.png" ContentType="image/png"/>
  <Override PartName="/ppt/media/image40.png" ContentType="image/png"/>
  <Override PartName="/ppt/media/image65.png" ContentType="image/png"/>
  <Override PartName="/ppt/media/image41.png" ContentType="image/png"/>
  <Override PartName="/ppt/media/image66.png" ContentType="image/png"/>
  <Override PartName="/ppt/media/image42.png" ContentType="image/png"/>
  <Override PartName="/ppt/media/image67.png" ContentType="image/png"/>
  <Override PartName="/ppt/media/image43.png" ContentType="image/png"/>
  <Override PartName="/ppt/media/image68.png" ContentType="image/png"/>
  <Override PartName="/ppt/media/image44.png" ContentType="image/png"/>
  <Override PartName="/ppt/media/image69.png" ContentType="image/png"/>
  <Override PartName="/ppt/media/image50.png" ContentType="image/png"/>
  <Override PartName="/ppt/media/image75.png" ContentType="image/png"/>
  <Override PartName="/ppt/media/image51.png" ContentType="image/png"/>
  <Override PartName="/ppt/media/image76.png" ContentType="image/png"/>
  <Override PartName="/ppt/media/image98.jpeg" ContentType="image/jpeg"/>
  <Override PartName="/ppt/media/image52.png" ContentType="image/png"/>
  <Override PartName="/ppt/media/image77.png" ContentType="image/png"/>
  <Override PartName="/ppt/media/image53.png" ContentType="image/png"/>
  <Override PartName="/ppt/media/image78.png" ContentType="image/png"/>
  <Override PartName="/ppt/media/image54.png" ContentType="image/png"/>
  <Override PartName="/ppt/media/image70.png" ContentType="image/png"/>
  <Override PartName="/ppt/media/image71.png" ContentType="image/png"/>
  <Override PartName="/ppt/media/image72.png" ContentType="image/png"/>
  <Override PartName="/ppt/media/image73.png" ContentType="image/png"/>
  <Override PartName="/ppt/media/image105.jpeg" ContentType="image/jpeg"/>
  <Override PartName="/ppt/media/image74.png" ContentType="image/png"/>
  <Override PartName="/ppt/slideMasters/_rels/slideMaster1.xml.rels" ContentType="application/vnd.openxmlformats-package.relationships+xml"/>
  <Override PartName="/ppt/slideMasters/slideMaster1.xml" ContentType="application/vnd.openxmlformats-officedocument.presentationml.slideMaster+xml"/>
  <Override PartName="/ppt/presentation.xml" ContentType="application/vnd.openxmlformats-officedocument.presentationml.presentation.main+xml"/>
  <Override PartName="/ppt/theme/theme2.xml" ContentType="application/vnd.openxmlformats-officedocument.theme+xml"/>
  <Override PartName="/ppt/theme/theme1.xml" ContentType="application/vnd.openxmlformats-officedocument.theme+xml"/>
  <Override PartName="/ppt/slides/_rels/slide21.xml.rels" ContentType="application/vnd.openxmlformats-package.relationships+xml"/>
  <Override PartName="/ppt/slides/_rels/slide20.xml.rels" ContentType="application/vnd.openxmlformats-package.relationships+xml"/>
  <Override PartName="/ppt/slides/_rels/slide19.xml.rels" ContentType="application/vnd.openxmlformats-package.relationships+xml"/>
  <Override PartName="/ppt/slides/_rels/slide18.xml.rels" ContentType="application/vnd.openxmlformats-package.relationships+xml"/>
  <Override PartName="/ppt/slides/_rels/slide17.xml.rels" ContentType="application/vnd.openxmlformats-package.relationships+xml"/>
  <Override PartName="/ppt/slides/_rels/slide6.xml.rels" ContentType="application/vnd.openxmlformats-package.relationships+xml"/>
  <Override PartName="/ppt/slides/_rels/slide5.xml.rels" ContentType="application/vnd.openxmlformats-package.relationships+xml"/>
  <Override PartName="/ppt/slides/_rels/slide4.xml.rels" ContentType="application/vnd.openxmlformats-package.relationships+xml"/>
  <Override PartName="/ppt/slides/_rels/slide3.xml.rels" ContentType="application/vnd.openxmlformats-package.relationships+xml"/>
  <Override PartName="/ppt/slides/_rels/slide1.xml.rels" ContentType="application/vnd.openxmlformats-package.relationships+xml"/>
  <Override PartName="/ppt/slides/_rels/slide9.xml.rels" ContentType="application/vnd.openxmlformats-package.relationships+xml"/>
  <Override PartName="/ppt/slides/_rels/slide2.xml.rels" ContentType="application/vnd.openxmlformats-package.relationships+xml"/>
  <Override PartName="/ppt/slides/_rels/slide7.xml.rels" ContentType="application/vnd.openxmlformats-package.relationships+xml"/>
  <Override PartName="/ppt/slides/_rels/slide8.xml.rels" ContentType="application/vnd.openxmlformats-package.relationships+xml"/>
  <Override PartName="/ppt/slides/_rels/slide10.xml.rels" ContentType="application/vnd.openxmlformats-package.relationships+xml"/>
  <Override PartName="/ppt/slides/_rels/slide11.xml.rels" ContentType="application/vnd.openxmlformats-package.relationships+xml"/>
  <Override PartName="/ppt/slides/_rels/slide12.xml.rels" ContentType="application/vnd.openxmlformats-package.relationships+xml"/>
  <Override PartName="/ppt/slides/_rels/slide13.xml.rels" ContentType="application/vnd.openxmlformats-package.relationships+xml"/>
  <Override PartName="/ppt/slides/_rels/slide14.xml.rels" ContentType="application/vnd.openxmlformats-package.relationships+xml"/>
  <Override PartName="/ppt/slides/_rels/slide15.xml.rels" ContentType="application/vnd.openxmlformats-package.relationships+xml"/>
  <Override PartName="/ppt/slides/_rels/slide16.xml.rels" ContentType="application/vnd.openxmlformats-package.relationships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21.xml" ContentType="application/vnd.openxmlformats-officedocument.presentationml.slide+xml"/>
  <Override PartName="/ppt/slides/slide20.xml" ContentType="application/vnd.openxmlformats-officedocument.presentationml.slide+xml"/>
  <Override PartName="/ppt/slides/slide19.xml" ContentType="application/vnd.openxmlformats-officedocument.presentationml.slide+xml"/>
  <Override PartName="/ppt/slides/slide18.xml" ContentType="application/vnd.openxmlformats-officedocument.presentationml.slide+xml"/>
  <Override PartName="/ppt/slides/slide17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_rels/notesMaster1.xml.rels" ContentType="application/vnd.openxmlformats-package.relationships+xml"/>
  <Override PartName="/ppt/notesMasters/notesMaster1.xml" ContentType="application/vnd.openxmlformats-officedocument.presentationml.notesMaster+xml"/>
  <Override PartName="/ppt/slideLayouts/slideLayout12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_rels/slideLayout8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6.xml.rels" ContentType="application/vnd.openxmlformats-package.relationshi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</p:sldMasterIdLst>
  <p:notesMasterIdLst>
    <p:notesMasterId r:id="rId3"/>
  </p:notes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</p:sldIdLst>
  <p:sldSz cx="9144000" cy="6858000"/>
  <p:notesSz cx="7099300" cy="10234612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slide" Target="slides/slide6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Relationship Id="rId20" Type="http://schemas.openxmlformats.org/officeDocument/2006/relationships/slide" Target="slides/slide17.xml"/><Relationship Id="rId21" Type="http://schemas.openxmlformats.org/officeDocument/2006/relationships/slide" Target="slides/slide18.xml"/><Relationship Id="rId22" Type="http://schemas.openxmlformats.org/officeDocument/2006/relationships/slide" Target="slides/slide19.xml"/><Relationship Id="rId23" Type="http://schemas.openxmlformats.org/officeDocument/2006/relationships/slide" Target="slides/slide20.xml"/><Relationship Id="rId24" Type="http://schemas.openxmlformats.org/officeDocument/2006/relationships/slide" Target="slides/slide21.xml"/>
</Relationships>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
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laceHolder 1"/>
          <p:cNvSpPr>
            <a:spLocks noGrp="1"/>
          </p:cNvSpPr>
          <p:nvPr>
            <p:ph type="sldImg"/>
          </p:nvPr>
        </p:nvSpPr>
        <p:spPr>
          <a:xfrm>
            <a:off x="533520" y="764280"/>
            <a:ext cx="6704640" cy="3771360"/>
          </a:xfrm>
          <a:prstGeom prst="rect">
            <a:avLst/>
          </a:prstGeom>
        </p:spPr>
        <p:txBody>
          <a:bodyPr lIns="0" rIns="0" tIns="0" bIns="0" anchor="ctr"/>
          <a:p>
            <a:pPr algn="ctr"/>
            <a:r>
              <a:rPr b="0" lang="fr-FR" sz="4400" spc="-1" strike="noStrike">
                <a:latin typeface="Arial"/>
              </a:rPr>
              <a:t>Cliquez pour déplacer la diapo</a:t>
            </a:r>
            <a:endParaRPr b="0" lang="fr-FR" sz="4400" spc="-1" strike="noStrike">
              <a:latin typeface="Arial"/>
            </a:endParaRPr>
          </a:p>
        </p:txBody>
      </p:sp>
      <p:sp>
        <p:nvSpPr>
          <p:cNvPr id="41" name="PlaceHolder 2"/>
          <p:cNvSpPr>
            <a:spLocks noGrp="1"/>
          </p:cNvSpPr>
          <p:nvPr>
            <p:ph type="body"/>
          </p:nvPr>
        </p:nvSpPr>
        <p:spPr>
          <a:xfrm>
            <a:off x="777240" y="4777560"/>
            <a:ext cx="6217560" cy="4525920"/>
          </a:xfrm>
          <a:prstGeom prst="rect">
            <a:avLst/>
          </a:prstGeom>
        </p:spPr>
        <p:txBody>
          <a:bodyPr lIns="0" rIns="0" tIns="0" bIns="0"/>
          <a:p>
            <a:r>
              <a:rPr b="0" lang="fr-FR" sz="2000" spc="-1" strike="noStrike">
                <a:latin typeface="Arial"/>
              </a:rPr>
              <a:t>Cliquez pour modifier le format des notes</a:t>
            </a:r>
            <a:endParaRPr b="0" lang="fr-FR" sz="2000" spc="-1" strike="noStrike">
              <a:latin typeface="Arial"/>
            </a:endParaRPr>
          </a:p>
        </p:txBody>
      </p:sp>
      <p:sp>
        <p:nvSpPr>
          <p:cNvPr id="42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372840" cy="502560"/>
          </a:xfrm>
          <a:prstGeom prst="rect">
            <a:avLst/>
          </a:prstGeom>
        </p:spPr>
        <p:txBody>
          <a:bodyPr lIns="0" rIns="0" tIns="0" bIns="0"/>
          <a:p>
            <a:r>
              <a:rPr b="0" lang="fr-FR" sz="1400" spc="-1" strike="noStrike">
                <a:latin typeface="Times New Roman"/>
              </a:rPr>
              <a:t> </a:t>
            </a:r>
            <a:endParaRPr b="0" lang="fr-FR" sz="1400" spc="-1" strike="noStrike">
              <a:latin typeface="Times New Roman"/>
            </a:endParaRPr>
          </a:p>
        </p:txBody>
      </p:sp>
      <p:sp>
        <p:nvSpPr>
          <p:cNvPr id="43" name="PlaceHolder 4"/>
          <p:cNvSpPr>
            <a:spLocks noGrp="1"/>
          </p:cNvSpPr>
          <p:nvPr>
            <p:ph type="dt"/>
          </p:nvPr>
        </p:nvSpPr>
        <p:spPr>
          <a:xfrm>
            <a:off x="4399200" y="0"/>
            <a:ext cx="3372840" cy="502560"/>
          </a:xfrm>
          <a:prstGeom prst="rect">
            <a:avLst/>
          </a:prstGeom>
        </p:spPr>
        <p:txBody>
          <a:bodyPr lIns="0" rIns="0" tIns="0" bIns="0"/>
          <a:p>
            <a:pPr algn="r"/>
            <a:r>
              <a:rPr b="0" lang="fr-FR" sz="1400" spc="-1" strike="noStrike">
                <a:latin typeface="Times New Roman"/>
              </a:rPr>
              <a:t> </a:t>
            </a:r>
            <a:endParaRPr b="0" lang="fr-FR" sz="1400" spc="-1" strike="noStrike">
              <a:latin typeface="Times New Roman"/>
            </a:endParaRPr>
          </a:p>
        </p:txBody>
      </p:sp>
      <p:sp>
        <p:nvSpPr>
          <p:cNvPr id="44" name="PlaceHolder 5"/>
          <p:cNvSpPr>
            <a:spLocks noGrp="1"/>
          </p:cNvSpPr>
          <p:nvPr>
            <p:ph type="ftr"/>
          </p:nvPr>
        </p:nvSpPr>
        <p:spPr>
          <a:xfrm>
            <a:off x="0" y="9555480"/>
            <a:ext cx="3372840" cy="502560"/>
          </a:xfrm>
          <a:prstGeom prst="rect">
            <a:avLst/>
          </a:prstGeom>
        </p:spPr>
        <p:txBody>
          <a:bodyPr lIns="0" rIns="0" tIns="0" bIns="0" anchor="b"/>
          <a:p>
            <a:r>
              <a:rPr b="0" lang="fr-FR" sz="1400" spc="-1" strike="noStrike">
                <a:latin typeface="Times New Roman"/>
              </a:rPr>
              <a:t> </a:t>
            </a:r>
            <a:endParaRPr b="0" lang="fr-FR" sz="1400" spc="-1" strike="noStrike">
              <a:latin typeface="Times New Roman"/>
            </a:endParaRPr>
          </a:p>
        </p:txBody>
      </p:sp>
      <p:sp>
        <p:nvSpPr>
          <p:cNvPr id="45" name="PlaceHolder 6"/>
          <p:cNvSpPr>
            <a:spLocks noGrp="1"/>
          </p:cNvSpPr>
          <p:nvPr>
            <p:ph type="sldNum"/>
          </p:nvPr>
        </p:nvSpPr>
        <p:spPr>
          <a:xfrm>
            <a:off x="4399200" y="9555480"/>
            <a:ext cx="3372840" cy="502560"/>
          </a:xfrm>
          <a:prstGeom prst="rect">
            <a:avLst/>
          </a:prstGeom>
        </p:spPr>
        <p:txBody>
          <a:bodyPr lIns="0" rIns="0" tIns="0" bIns="0" anchor="b"/>
          <a:p>
            <a:pPr algn="r"/>
            <a:fld id="{53260520-1E67-47F6-917B-D384062B45ED}" type="slidenum">
              <a:rPr b="0" lang="fr-FR" sz="1400" spc="-1" strike="noStrike">
                <a:latin typeface="Times New Roman"/>
              </a:rPr>
              <a:t>1</a:t>
            </a:fld>
            <a:endParaRPr b="0" lang="fr-FR" sz="14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</p:notesMaster>
</file>

<file path=ppt/notesSlides/_rels/notesSlide1.xml.rels><?xml version="1.0" encoding="UTF-8"?>
<Relationships xmlns="http://schemas.openxmlformats.org/package/2006/relationships"><Relationship Id="rId1" Type="http://schemas.openxmlformats.org/officeDocument/2006/relationships/slide" Target="../slides/slide1.xml"/><Relationship Id="rId2" Type="http://schemas.openxmlformats.org/officeDocument/2006/relationships/notesMaster" Target="../notesMasters/notesMaster1.xml"/>
</Relationships>
</file>

<file path=ppt/notesSlides/_rels/notesSlide10.xml.rels><?xml version="1.0" encoding="UTF-8"?>
<Relationships xmlns="http://schemas.openxmlformats.org/package/2006/relationships"><Relationship Id="rId1" Type="http://schemas.openxmlformats.org/officeDocument/2006/relationships/slide" Target="../slides/slide10.xml"/><Relationship Id="rId2" Type="http://schemas.openxmlformats.org/officeDocument/2006/relationships/notesMaster" Target="../notesMasters/notesMaster1.xml"/>
</Relationships>
</file>

<file path=ppt/notesSlides/_rels/notesSlide11.xml.rels><?xml version="1.0" encoding="UTF-8"?>
<Relationships xmlns="http://schemas.openxmlformats.org/package/2006/relationships"><Relationship Id="rId1" Type="http://schemas.openxmlformats.org/officeDocument/2006/relationships/slide" Target="../slides/slide11.xml"/><Relationship Id="rId2" Type="http://schemas.openxmlformats.org/officeDocument/2006/relationships/notesMaster" Target="../notesMasters/notesMaster1.xml"/>
</Relationships>
</file>

<file path=ppt/notesSlides/_rels/notesSlide14.xml.rels><?xml version="1.0" encoding="UTF-8"?>
<Relationships xmlns="http://schemas.openxmlformats.org/package/2006/relationships"><Relationship Id="rId1" Type="http://schemas.openxmlformats.org/officeDocument/2006/relationships/hyperlink" Target="https://urgi.versailles.inra.fr/wheatis/search?query=yield" TargetMode="External"/><Relationship Id="rId2" Type="http://schemas.openxmlformats.org/officeDocument/2006/relationships/slide" Target="../slides/slide14.xml"/><Relationship Id="rId3" Type="http://schemas.openxmlformats.org/officeDocument/2006/relationships/notesMaster" Target="../notesMasters/notesMaster1.xml"/>
</Relationships>
</file>

<file path=ppt/notesSlides/_rels/notesSlide19.xml.rels><?xml version="1.0" encoding="UTF-8"?>
<Relationships xmlns="http://schemas.openxmlformats.org/package/2006/relationships"><Relationship Id="rId1" Type="http://schemas.openxmlformats.org/officeDocument/2006/relationships/slide" Target="../slides/slide19.xml"/><Relationship Id="rId2" Type="http://schemas.openxmlformats.org/officeDocument/2006/relationships/notesMaster" Target="../notesMasters/notesMaster1.xml"/>
</Relationships>
</file>

<file path=ppt/notesSlides/_rels/notesSlide2.xml.rels><?xml version="1.0" encoding="UTF-8"?>
<Relationships xmlns="http://schemas.openxmlformats.org/package/2006/relationships"><Relationship Id="rId1" Type="http://schemas.openxmlformats.org/officeDocument/2006/relationships/slide" Target="../slides/slide2.xml"/><Relationship Id="rId2" Type="http://schemas.openxmlformats.org/officeDocument/2006/relationships/notesMaster" Target="../notesMasters/notesMaster1.xml"/>
</Relationships>
</file>

<file path=ppt/notesSlides/_rels/notesSlide21.xml.rels><?xml version="1.0" encoding="UTF-8"?>
<Relationships xmlns="http://schemas.openxmlformats.org/package/2006/relationships"><Relationship Id="rId1" Type="http://schemas.openxmlformats.org/officeDocument/2006/relationships/slide" Target="../slides/slide21.xml"/><Relationship Id="rId2" Type="http://schemas.openxmlformats.org/officeDocument/2006/relationships/notesMaster" Target="../notesMasters/notesMaster1.xml"/>
</Relationships>
</file>

<file path=ppt/notesSlides/_rels/notesSlide3.xml.rels><?xml version="1.0" encoding="UTF-8"?>
<Relationships xmlns="http://schemas.openxmlformats.org/package/2006/relationships"><Relationship Id="rId1" Type="http://schemas.openxmlformats.org/officeDocument/2006/relationships/slide" Target="../slides/slide3.xml"/><Relationship Id="rId2" Type="http://schemas.openxmlformats.org/officeDocument/2006/relationships/notesMaster" Target="../notesMasters/notesMaster1.xml"/>
</Relationships>
</file>

<file path=ppt/notesSlides/_rels/notesSlide4.xml.rels><?xml version="1.0" encoding="UTF-8"?>
<Relationships xmlns="http://schemas.openxmlformats.org/package/2006/relationships"><Relationship Id="rId1" Type="http://schemas.openxmlformats.org/officeDocument/2006/relationships/slide" Target="../slides/slide4.xml"/><Relationship Id="rId2" Type="http://schemas.openxmlformats.org/officeDocument/2006/relationships/notesMaster" Target="../notesMasters/notesMaster1.xml"/>
</Relationships>
</file>

<file path=ppt/notesSlides/_rels/notesSlide5.xml.rels><?xml version="1.0" encoding="UTF-8"?>
<Relationships xmlns="http://schemas.openxmlformats.org/package/2006/relationships"><Relationship Id="rId1" Type="http://schemas.openxmlformats.org/officeDocument/2006/relationships/slide" Target="../slides/slide5.xml"/><Relationship Id="rId2" Type="http://schemas.openxmlformats.org/officeDocument/2006/relationships/notesMaster" Target="../notesMasters/notesMaster1.xml"/>
</Relationships>
</file>

<file path=ppt/notesSlides/_rels/notesSlide6.xml.rels><?xml version="1.0" encoding="UTF-8"?>
<Relationships xmlns="http://schemas.openxmlformats.org/package/2006/relationships"><Relationship Id="rId1" Type="http://schemas.openxmlformats.org/officeDocument/2006/relationships/slide" Target="../slides/slide6.xml"/><Relationship Id="rId2" Type="http://schemas.openxmlformats.org/officeDocument/2006/relationships/notesMaster" Target="../notesMasters/notesMaster1.xml"/>
</Relationships>
</file>

<file path=ppt/notesSlides/_rels/notesSlide7.xml.rels><?xml version="1.0" encoding="UTF-8"?>
<Relationships xmlns="http://schemas.openxmlformats.org/package/2006/relationships"><Relationship Id="rId1" Type="http://schemas.openxmlformats.org/officeDocument/2006/relationships/slide" Target="../slides/slide7.xml"/><Relationship Id="rId2" Type="http://schemas.openxmlformats.org/officeDocument/2006/relationships/notesMaster" Target="../notesMasters/notesMaster1.xml"/>
</Relationships>
</file>

<file path=ppt/notesSlides/_rels/notesSlide9.xml.rels><?xml version="1.0" encoding="UTF-8"?>
<Relationships xmlns="http://schemas.openxmlformats.org/package/2006/relationships"><Relationship Id="rId1" Type="http://schemas.openxmlformats.org/officeDocument/2006/relationships/slide" Target="../slides/slide9.xml"/><Relationship Id="rId2" Type="http://schemas.openxmlformats.org/officeDocument/2006/relationships/notesMaster" Target="../notesMasters/notesMaster1.xml"/>
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/>
          </p:cNvSpPr>
          <p:nvPr>
            <p:ph type="sldImg"/>
          </p:nvPr>
        </p:nvSpPr>
        <p:spPr>
          <a:xfrm>
            <a:off x="992160" y="768240"/>
            <a:ext cx="5115960" cy="3836160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709560" y="4861080"/>
            <a:ext cx="5679360" cy="4604760"/>
          </a:xfrm>
          <a:prstGeom prst="rect">
            <a:avLst/>
          </a:prstGeom>
        </p:spPr>
        <p:txBody>
          <a:bodyPr lIns="95040" rIns="95040" tIns="47520" bIns="47520"/>
          <a:p>
            <a:endParaRPr b="0" lang="fr-FR" sz="2000" spc="-1" strike="noStrike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4021200" y="9721800"/>
            <a:ext cx="3075840" cy="51048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95040" rIns="95040" tIns="47520" bIns="47520" anchor="b"/>
          <a:p>
            <a:pPr algn="r">
              <a:lnSpc>
                <a:spcPct val="100000"/>
              </a:lnSpc>
            </a:pPr>
            <a:fld id="{FE8E9AA1-689F-4211-8399-6A11D426B2DA}" type="slidenum">
              <a:rPr b="0" lang="fr-FR" sz="1200" spc="-1" strike="noStrike">
                <a:solidFill>
                  <a:srgbClr val="000000"/>
                </a:solidFill>
                <a:latin typeface="Times New Roman"/>
              </a:rPr>
              <a:t>1</a:t>
            </a:fld>
            <a:endParaRPr b="0" lang="fr-FR" sz="1200" spc="-1" strike="noStrike">
              <a:latin typeface="Arial"/>
            </a:endParaRPr>
          </a:p>
        </p:txBody>
      </p:sp>
    </p:spTree>
  </p:cSld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PlaceHolder 1"/>
          <p:cNvSpPr>
            <a:spLocks noGrp="1"/>
          </p:cNvSpPr>
          <p:nvPr>
            <p:ph type="sldImg"/>
          </p:nvPr>
        </p:nvSpPr>
        <p:spPr>
          <a:xfrm>
            <a:off x="992160" y="768240"/>
            <a:ext cx="5115960" cy="3836160"/>
          </a:xfrm>
          <a:prstGeom prst="rect">
            <a:avLst/>
          </a:prstGeom>
        </p:spPr>
      </p:sp>
      <p:sp>
        <p:nvSpPr>
          <p:cNvPr id="333" name="PlaceHolder 2"/>
          <p:cNvSpPr>
            <a:spLocks noGrp="1"/>
          </p:cNvSpPr>
          <p:nvPr>
            <p:ph type="body"/>
          </p:nvPr>
        </p:nvSpPr>
        <p:spPr>
          <a:xfrm>
            <a:off x="709560" y="4861080"/>
            <a:ext cx="5679360" cy="4604760"/>
          </a:xfrm>
          <a:prstGeom prst="rect">
            <a:avLst/>
          </a:prstGeom>
        </p:spPr>
        <p:txBody>
          <a:bodyPr lIns="95040" rIns="95040" tIns="47520" bIns="47520"/>
          <a:p>
            <a:endParaRPr b="0" lang="fr-FR" sz="2000" spc="-1" strike="noStrike">
              <a:latin typeface="Arial"/>
            </a:endParaRPr>
          </a:p>
        </p:txBody>
      </p:sp>
      <p:sp>
        <p:nvSpPr>
          <p:cNvPr id="334" name="CustomShape 3"/>
          <p:cNvSpPr/>
          <p:nvPr/>
        </p:nvSpPr>
        <p:spPr>
          <a:xfrm>
            <a:off x="4021200" y="9721800"/>
            <a:ext cx="3075840" cy="51048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95040" rIns="95040" tIns="47520" bIns="47520" anchor="b"/>
          <a:p>
            <a:pPr algn="r">
              <a:lnSpc>
                <a:spcPct val="100000"/>
              </a:lnSpc>
            </a:pPr>
            <a:fld id="{4E9F38D9-7423-4DE6-883F-4D26ABA3A003}" type="slidenum">
              <a:rPr b="0" lang="fr-FR" sz="1200" spc="-1" strike="noStrike">
                <a:solidFill>
                  <a:srgbClr val="000000"/>
                </a:solidFill>
                <a:latin typeface="Times New Roman"/>
                <a:ea typeface="+mn-ea"/>
              </a:rPr>
              <a:t>1</a:t>
            </a:fld>
            <a:endParaRPr b="0" lang="fr-FR" sz="1200" spc="-1" strike="noStrike">
              <a:latin typeface="Arial"/>
            </a:endParaRPr>
          </a:p>
        </p:txBody>
      </p:sp>
    </p:spTree>
  </p:cSld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PlaceHolder 1"/>
          <p:cNvSpPr>
            <a:spLocks noGrp="1"/>
          </p:cNvSpPr>
          <p:nvPr>
            <p:ph type="sldImg"/>
          </p:nvPr>
        </p:nvSpPr>
        <p:spPr>
          <a:xfrm>
            <a:off x="992160" y="768240"/>
            <a:ext cx="5115960" cy="3836160"/>
          </a:xfrm>
          <a:prstGeom prst="rect">
            <a:avLst/>
          </a:prstGeom>
        </p:spPr>
      </p:sp>
      <p:sp>
        <p:nvSpPr>
          <p:cNvPr id="336" name="PlaceHolder 2"/>
          <p:cNvSpPr>
            <a:spLocks noGrp="1"/>
          </p:cNvSpPr>
          <p:nvPr>
            <p:ph type="body"/>
          </p:nvPr>
        </p:nvSpPr>
        <p:spPr>
          <a:xfrm>
            <a:off x="709560" y="4861080"/>
            <a:ext cx="5679360" cy="4604760"/>
          </a:xfrm>
          <a:prstGeom prst="rect">
            <a:avLst/>
          </a:prstGeom>
        </p:spPr>
        <p:txBody>
          <a:bodyPr lIns="95040" rIns="95040" tIns="47520" bIns="47520"/>
          <a:p>
            <a:pPr marL="216000" indent="-215640">
              <a:lnSpc>
                <a:spcPct val="100000"/>
              </a:lnSpc>
            </a:pPr>
            <a:r>
              <a:rPr b="0" lang="fr-FR" sz="2000" spc="-1" strike="noStrike">
                <a:latin typeface="Arial"/>
              </a:rPr>
              <a:t>Union filters (inside same category) vs Intersection filters (between 2 different categories)</a:t>
            </a:r>
            <a:endParaRPr b="0" lang="fr-FR" sz="2000" spc="-1" strike="noStrike">
              <a:latin typeface="Arial"/>
            </a:endParaRPr>
          </a:p>
          <a:p>
            <a:pPr marL="216000" indent="-215640">
              <a:lnSpc>
                <a:spcPct val="100000"/>
              </a:lnSpc>
            </a:pPr>
            <a:endParaRPr b="0" lang="fr-FR" sz="2000" spc="-1" strike="noStrike">
              <a:latin typeface="Arial"/>
            </a:endParaRPr>
          </a:p>
          <a:p>
            <a:pPr marL="216000" indent="-215640">
              <a:lnSpc>
                <a:spcPct val="100000"/>
              </a:lnSpc>
            </a:pPr>
            <a:r>
              <a:rPr b="0" lang="fr-FR" sz="2000" spc="-1" strike="noStrike">
                <a:latin typeface="Arial"/>
              </a:rPr>
              <a:t>A single valued category appears grey</a:t>
            </a:r>
            <a:endParaRPr b="0" lang="fr-FR" sz="2000" spc="-1" strike="noStrike">
              <a:latin typeface="Arial"/>
            </a:endParaRPr>
          </a:p>
        </p:txBody>
      </p:sp>
      <p:sp>
        <p:nvSpPr>
          <p:cNvPr id="337" name="CustomShape 3"/>
          <p:cNvSpPr/>
          <p:nvPr/>
        </p:nvSpPr>
        <p:spPr>
          <a:xfrm>
            <a:off x="4021200" y="9721800"/>
            <a:ext cx="3075840" cy="51048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95040" rIns="95040" tIns="47520" bIns="47520" anchor="b"/>
          <a:p>
            <a:pPr algn="r">
              <a:lnSpc>
                <a:spcPct val="100000"/>
              </a:lnSpc>
            </a:pPr>
            <a:fld id="{EE8AAA18-AC68-4F05-9233-EC6E03F05D1F}" type="slidenum">
              <a:rPr b="0" lang="fr-FR" sz="1200" spc="-1" strike="noStrike">
                <a:solidFill>
                  <a:srgbClr val="000000"/>
                </a:solidFill>
                <a:latin typeface="Times New Roman"/>
                <a:ea typeface="+mn-ea"/>
              </a:rPr>
              <a:t>1</a:t>
            </a:fld>
            <a:endParaRPr b="0" lang="fr-FR" sz="1200" spc="-1" strike="noStrike">
              <a:latin typeface="Arial"/>
            </a:endParaRPr>
          </a:p>
        </p:txBody>
      </p:sp>
    </p:spTree>
  </p:cSld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PlaceHolder 1"/>
          <p:cNvSpPr>
            <a:spLocks noGrp="1"/>
          </p:cNvSpPr>
          <p:nvPr>
            <p:ph type="sldImg"/>
          </p:nvPr>
        </p:nvSpPr>
        <p:spPr>
          <a:xfrm>
            <a:off x="992160" y="768240"/>
            <a:ext cx="5115960" cy="3836160"/>
          </a:xfrm>
          <a:prstGeom prst="rect">
            <a:avLst/>
          </a:prstGeom>
        </p:spPr>
      </p:sp>
      <p:sp>
        <p:nvSpPr>
          <p:cNvPr id="339" name="PlaceHolder 2"/>
          <p:cNvSpPr>
            <a:spLocks noGrp="1"/>
          </p:cNvSpPr>
          <p:nvPr>
            <p:ph type="body"/>
          </p:nvPr>
        </p:nvSpPr>
        <p:spPr>
          <a:xfrm>
            <a:off x="709560" y="4861080"/>
            <a:ext cx="5679360" cy="4604760"/>
          </a:xfrm>
          <a:prstGeom prst="rect">
            <a:avLst/>
          </a:prstGeom>
        </p:spPr>
        <p:txBody>
          <a:bodyPr lIns="95040" rIns="95040" tIns="47520" bIns="47520"/>
          <a:p>
            <a:pPr marL="216000" indent="-215640">
              <a:lnSpc>
                <a:spcPct val="100000"/>
              </a:lnSpc>
            </a:pPr>
            <a:r>
              <a:rPr b="0" lang="fr-FR" sz="1200" spc="-1" strike="noStrike">
                <a:solidFill>
                  <a:srgbClr val="000000"/>
                </a:solidFill>
                <a:latin typeface="Times New Roman"/>
                <a:ea typeface="+mn-ea"/>
              </a:rPr>
              <a:t>QTL / Trait name : yield </a:t>
            </a:r>
            <a:r>
              <a:rPr b="0" lang="fr-FR" sz="1200" spc="-1" strike="noStrike" u="sng">
                <a:solidFill>
                  <a:srgbClr val="000000"/>
                </a:solidFill>
                <a:uFillTx/>
                <a:latin typeface="Times New Roman"/>
                <a:ea typeface="+mn-ea"/>
                <a:hlinkClick r:id="rId1"/>
              </a:rPr>
              <a:t>https://urgi.versailles.inra.fr/wheatis/search?query=yield</a:t>
            </a:r>
            <a:endParaRPr b="0" lang="fr-FR" sz="1200" spc="-1" strike="noStrike">
              <a:latin typeface="Arial"/>
            </a:endParaRPr>
          </a:p>
          <a:p>
            <a:pPr marL="216000" indent="-215640">
              <a:lnSpc>
                <a:spcPct val="100000"/>
              </a:lnSpc>
            </a:pPr>
            <a:r>
              <a:rPr b="0" lang="fr-FR" sz="1200" spc="-1" strike="noStrike">
                <a:solidFill>
                  <a:srgbClr val="000000"/>
                </a:solidFill>
                <a:latin typeface="Times New Roman"/>
                <a:ea typeface="+mn-ea"/>
              </a:rPr>
              <a:t>Restrict on Gramene : click on 3rd result: TRIUR3_07354</a:t>
            </a:r>
            <a:endParaRPr b="0" lang="fr-FR" sz="1200" spc="-1" strike="noStrike">
              <a:latin typeface="Arial"/>
            </a:endParaRPr>
          </a:p>
          <a:p>
            <a:pPr marL="216000" indent="-215640">
              <a:lnSpc>
                <a:spcPct val="100000"/>
              </a:lnSpc>
            </a:pPr>
            <a:r>
              <a:rPr b="0" lang="fr-FR" sz="1200" spc="-1" strike="noStrike">
                <a:solidFill>
                  <a:srgbClr val="000000"/>
                </a:solidFill>
                <a:latin typeface="Times New Roman"/>
                <a:ea typeface="+mn-ea"/>
              </a:rPr>
              <a:t>Restrict on T3 : link on Phenotype &amp; Experiment</a:t>
            </a:r>
            <a:endParaRPr b="0" lang="fr-FR" sz="1200" spc="-1" strike="noStrike">
              <a:latin typeface="Arial"/>
            </a:endParaRPr>
          </a:p>
          <a:p>
            <a:pPr marL="216000" indent="-215640">
              <a:lnSpc>
                <a:spcPct val="100000"/>
              </a:lnSpc>
            </a:pPr>
            <a:r>
              <a:rPr b="0" lang="fr-FR" sz="1200" spc="-1" strike="noStrike">
                <a:solidFill>
                  <a:srgbClr val="000000"/>
                </a:solidFill>
                <a:latin typeface="Times New Roman"/>
                <a:ea typeface="+mn-ea"/>
              </a:rPr>
              <a:t>Restrict on GrainGenes : Link on KOMUGI gene</a:t>
            </a:r>
            <a:endParaRPr b="0" lang="fr-FR" sz="1200" spc="-1" strike="noStrike">
              <a:latin typeface="Arial"/>
            </a:endParaRPr>
          </a:p>
          <a:p>
            <a:pPr marL="216000" indent="-215640">
              <a:lnSpc>
                <a:spcPct val="100000"/>
              </a:lnSpc>
            </a:pPr>
            <a:r>
              <a:rPr b="0" lang="fr-FR" sz="1200" spc="-1" strike="noStrike">
                <a:solidFill>
                  <a:srgbClr val="000000"/>
                </a:solidFill>
                <a:latin typeface="Times New Roman"/>
                <a:ea typeface="+mn-ea"/>
              </a:rPr>
              <a:t>Restrict on CIMMYT: link to publication</a:t>
            </a:r>
            <a:endParaRPr b="0" lang="fr-FR" sz="1200" spc="-1" strike="noStrike">
              <a:latin typeface="Arial"/>
            </a:endParaRPr>
          </a:p>
          <a:p>
            <a:pPr marL="216000" indent="-215640">
              <a:lnSpc>
                <a:spcPct val="100000"/>
              </a:lnSpc>
            </a:pPr>
            <a:r>
              <a:rPr b="0" lang="fr-FR" sz="1200" spc="-1" strike="noStrike">
                <a:solidFill>
                  <a:srgbClr val="000000"/>
                </a:solidFill>
                <a:latin typeface="Times New Roman"/>
                <a:ea typeface="+mn-ea"/>
              </a:rPr>
              <a:t>Restrict on INRAE + Experiment : link to Ephesis &lt;= shows multi restrictions !</a:t>
            </a:r>
            <a:endParaRPr b="0" lang="fr-FR" sz="1200" spc="-1" strike="noStrike">
              <a:latin typeface="Arial"/>
            </a:endParaRPr>
          </a:p>
          <a:p>
            <a:pPr marL="216000" indent="-215640">
              <a:lnSpc>
                <a:spcPct val="100000"/>
              </a:lnSpc>
            </a:pPr>
            <a:endParaRPr b="0" lang="fr-FR" sz="1200" spc="-1" strike="noStrike">
              <a:latin typeface="Arial"/>
            </a:endParaRPr>
          </a:p>
          <a:p>
            <a:pPr marL="216000" indent="-215640">
              <a:lnSpc>
                <a:spcPct val="100000"/>
              </a:lnSpc>
            </a:pPr>
            <a:endParaRPr b="0" lang="fr-FR" sz="1200" spc="-1" strike="noStrike">
              <a:latin typeface="Arial"/>
            </a:endParaRPr>
          </a:p>
        </p:txBody>
      </p:sp>
      <p:sp>
        <p:nvSpPr>
          <p:cNvPr id="340" name="CustomShape 3"/>
          <p:cNvSpPr/>
          <p:nvPr/>
        </p:nvSpPr>
        <p:spPr>
          <a:xfrm>
            <a:off x="4021200" y="9721800"/>
            <a:ext cx="3075840" cy="51048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95040" rIns="95040" tIns="47520" bIns="47520" anchor="b"/>
          <a:p>
            <a:pPr algn="r">
              <a:lnSpc>
                <a:spcPct val="100000"/>
              </a:lnSpc>
            </a:pPr>
            <a:fld id="{8F71BB91-3089-4376-896E-0FD74A70B82E}" type="slidenum">
              <a:rPr b="0" lang="fr-FR" sz="1200" spc="-1" strike="noStrike">
                <a:solidFill>
                  <a:srgbClr val="000000"/>
                </a:solidFill>
                <a:latin typeface="Times New Roman"/>
                <a:ea typeface="+mn-ea"/>
              </a:rPr>
              <a:t>1</a:t>
            </a:fld>
            <a:endParaRPr b="0" lang="fr-FR" sz="1200" spc="-1" strike="noStrike">
              <a:latin typeface="Arial"/>
            </a:endParaRPr>
          </a:p>
        </p:txBody>
      </p:sp>
    </p:spTree>
  </p:cSld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PlaceHolder 1"/>
          <p:cNvSpPr>
            <a:spLocks noGrp="1"/>
          </p:cNvSpPr>
          <p:nvPr>
            <p:ph type="sldImg"/>
          </p:nvPr>
        </p:nvSpPr>
        <p:spPr>
          <a:xfrm>
            <a:off x="992160" y="768240"/>
            <a:ext cx="5115960" cy="3836160"/>
          </a:xfrm>
          <a:prstGeom prst="rect">
            <a:avLst/>
          </a:prstGeom>
        </p:spPr>
      </p:sp>
      <p:sp>
        <p:nvSpPr>
          <p:cNvPr id="342" name="PlaceHolder 2"/>
          <p:cNvSpPr>
            <a:spLocks noGrp="1"/>
          </p:cNvSpPr>
          <p:nvPr>
            <p:ph type="body"/>
          </p:nvPr>
        </p:nvSpPr>
        <p:spPr>
          <a:xfrm>
            <a:off x="709560" y="4861080"/>
            <a:ext cx="5679360" cy="4604760"/>
          </a:xfrm>
          <a:prstGeom prst="rect">
            <a:avLst/>
          </a:prstGeom>
        </p:spPr>
        <p:txBody>
          <a:bodyPr lIns="95040" rIns="95040" tIns="47520" bIns="47520"/>
          <a:p>
            <a:endParaRPr b="0" lang="fr-FR" sz="2000" spc="-1" strike="noStrike">
              <a:latin typeface="Arial"/>
            </a:endParaRPr>
          </a:p>
        </p:txBody>
      </p:sp>
      <p:sp>
        <p:nvSpPr>
          <p:cNvPr id="343" name="CustomShape 3"/>
          <p:cNvSpPr/>
          <p:nvPr/>
        </p:nvSpPr>
        <p:spPr>
          <a:xfrm>
            <a:off x="4021200" y="9721800"/>
            <a:ext cx="3075840" cy="51048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95040" rIns="95040" tIns="47520" bIns="47520" anchor="b"/>
          <a:p>
            <a:pPr algn="r">
              <a:lnSpc>
                <a:spcPct val="100000"/>
              </a:lnSpc>
            </a:pPr>
            <a:fld id="{7617AC95-C06A-4CBB-92B6-50253D07B081}" type="slidenum">
              <a:rPr b="0" lang="fr-FR" sz="1200" spc="-1" strike="noStrike">
                <a:solidFill>
                  <a:srgbClr val="000000"/>
                </a:solidFill>
                <a:latin typeface="Times New Roman"/>
                <a:ea typeface="+mn-ea"/>
              </a:rPr>
              <a:t>1</a:t>
            </a:fld>
            <a:endParaRPr b="0" lang="fr-FR" sz="1200" spc="-1" strike="noStrike">
              <a:latin typeface="Arial"/>
            </a:endParaRPr>
          </a:p>
        </p:txBody>
      </p:sp>
    </p:spTree>
  </p:cSld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PlaceHolder 1"/>
          <p:cNvSpPr>
            <a:spLocks noGrp="1"/>
          </p:cNvSpPr>
          <p:nvPr>
            <p:ph type="sldImg"/>
          </p:nvPr>
        </p:nvSpPr>
        <p:spPr>
          <a:xfrm>
            <a:off x="992160" y="768240"/>
            <a:ext cx="5115960" cy="3836160"/>
          </a:xfrm>
          <a:prstGeom prst="rect">
            <a:avLst/>
          </a:prstGeom>
        </p:spPr>
      </p:sp>
      <p:sp>
        <p:nvSpPr>
          <p:cNvPr id="312" name="PlaceHolder 2"/>
          <p:cNvSpPr>
            <a:spLocks noGrp="1"/>
          </p:cNvSpPr>
          <p:nvPr>
            <p:ph type="body"/>
          </p:nvPr>
        </p:nvSpPr>
        <p:spPr>
          <a:xfrm>
            <a:off x="709560" y="4861080"/>
            <a:ext cx="5679360" cy="4604760"/>
          </a:xfrm>
          <a:prstGeom prst="rect">
            <a:avLst/>
          </a:prstGeom>
        </p:spPr>
        <p:txBody>
          <a:bodyPr lIns="95040" rIns="95040" tIns="47520" bIns="47520"/>
          <a:p>
            <a:endParaRPr b="0" lang="fr-FR" sz="2000" spc="-1" strike="noStrike">
              <a:latin typeface="Arial"/>
            </a:endParaRPr>
          </a:p>
        </p:txBody>
      </p:sp>
      <p:sp>
        <p:nvSpPr>
          <p:cNvPr id="313" name="CustomShape 3"/>
          <p:cNvSpPr/>
          <p:nvPr/>
        </p:nvSpPr>
        <p:spPr>
          <a:xfrm>
            <a:off x="4021200" y="9721800"/>
            <a:ext cx="3075840" cy="51048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95040" rIns="95040" tIns="47520" bIns="47520" anchor="b"/>
          <a:p>
            <a:pPr algn="r">
              <a:lnSpc>
                <a:spcPct val="100000"/>
              </a:lnSpc>
            </a:pPr>
            <a:fld id="{2E6E9967-BACF-4FC6-9C8D-0E3F56FA546E}" type="slidenum">
              <a:rPr b="0" lang="fr-FR" sz="12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1</a:t>
            </a:fld>
            <a:endParaRPr b="0" lang="fr-FR" sz="1200" spc="-1" strike="noStrike">
              <a:latin typeface="Arial"/>
            </a:endParaRPr>
          </a:p>
        </p:txBody>
      </p:sp>
    </p:spTree>
  </p:cSld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PlaceHolder 1"/>
          <p:cNvSpPr>
            <a:spLocks noGrp="1"/>
          </p:cNvSpPr>
          <p:nvPr>
            <p:ph type="sldImg"/>
          </p:nvPr>
        </p:nvSpPr>
        <p:spPr>
          <a:xfrm>
            <a:off x="992160" y="768240"/>
            <a:ext cx="5115960" cy="3836160"/>
          </a:xfrm>
          <a:prstGeom prst="rect">
            <a:avLst/>
          </a:prstGeom>
        </p:spPr>
      </p:sp>
      <p:sp>
        <p:nvSpPr>
          <p:cNvPr id="345" name="PlaceHolder 2"/>
          <p:cNvSpPr>
            <a:spLocks noGrp="1"/>
          </p:cNvSpPr>
          <p:nvPr>
            <p:ph type="body"/>
          </p:nvPr>
        </p:nvSpPr>
        <p:spPr>
          <a:xfrm>
            <a:off x="709560" y="4861080"/>
            <a:ext cx="5679360" cy="4604760"/>
          </a:xfrm>
          <a:prstGeom prst="rect">
            <a:avLst/>
          </a:prstGeom>
        </p:spPr>
        <p:txBody>
          <a:bodyPr lIns="95040" rIns="95040" tIns="47520" bIns="47520"/>
          <a:p>
            <a:endParaRPr b="0" lang="fr-FR" sz="2000" spc="-1" strike="noStrike">
              <a:latin typeface="Arial"/>
            </a:endParaRPr>
          </a:p>
        </p:txBody>
      </p:sp>
      <p:sp>
        <p:nvSpPr>
          <p:cNvPr id="346" name="CustomShape 3"/>
          <p:cNvSpPr/>
          <p:nvPr/>
        </p:nvSpPr>
        <p:spPr>
          <a:xfrm>
            <a:off x="4021200" y="9721800"/>
            <a:ext cx="3075840" cy="51048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95040" rIns="95040" tIns="47520" bIns="47520" anchor="b"/>
          <a:p>
            <a:pPr algn="r">
              <a:lnSpc>
                <a:spcPct val="100000"/>
              </a:lnSpc>
            </a:pPr>
            <a:fld id="{BC592547-4099-4CC2-84A0-0BFE8AAFEAF5}" type="slidenum">
              <a:rPr b="0" lang="fr-FR" sz="1200" spc="-1" strike="noStrike">
                <a:solidFill>
                  <a:srgbClr val="000000"/>
                </a:solidFill>
                <a:latin typeface="Arial"/>
              </a:rPr>
              <a:t>1</a:t>
            </a:fld>
            <a:endParaRPr b="0" lang="fr-FR" sz="1200" spc="-1" strike="noStrike">
              <a:latin typeface="Arial"/>
            </a:endParaRPr>
          </a:p>
        </p:txBody>
      </p:sp>
    </p:spTree>
  </p:cSld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PlaceHolder 1"/>
          <p:cNvSpPr>
            <a:spLocks noGrp="1"/>
          </p:cNvSpPr>
          <p:nvPr>
            <p:ph type="sldImg"/>
          </p:nvPr>
        </p:nvSpPr>
        <p:spPr>
          <a:xfrm>
            <a:off x="992160" y="768240"/>
            <a:ext cx="5115960" cy="3836160"/>
          </a:xfrm>
          <a:prstGeom prst="rect">
            <a:avLst/>
          </a:prstGeom>
        </p:spPr>
      </p:sp>
      <p:sp>
        <p:nvSpPr>
          <p:cNvPr id="315" name="PlaceHolder 2"/>
          <p:cNvSpPr>
            <a:spLocks noGrp="1"/>
          </p:cNvSpPr>
          <p:nvPr>
            <p:ph type="body"/>
          </p:nvPr>
        </p:nvSpPr>
        <p:spPr>
          <a:xfrm>
            <a:off x="709560" y="4861080"/>
            <a:ext cx="5679360" cy="4604760"/>
          </a:xfrm>
          <a:prstGeom prst="rect">
            <a:avLst/>
          </a:prstGeom>
        </p:spPr>
        <p:txBody>
          <a:bodyPr lIns="95040" rIns="95040" tIns="47520" bIns="47520"/>
          <a:p>
            <a:endParaRPr b="0" lang="fr-FR" sz="2000" spc="-1" strike="noStrike">
              <a:latin typeface="Arial"/>
            </a:endParaRPr>
          </a:p>
        </p:txBody>
      </p:sp>
      <p:sp>
        <p:nvSpPr>
          <p:cNvPr id="316" name="CustomShape 3"/>
          <p:cNvSpPr/>
          <p:nvPr/>
        </p:nvSpPr>
        <p:spPr>
          <a:xfrm>
            <a:off x="4021200" y="9721800"/>
            <a:ext cx="3075840" cy="51048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95040" rIns="95040" tIns="47520" bIns="47520" anchor="b"/>
          <a:p>
            <a:pPr algn="r">
              <a:lnSpc>
                <a:spcPct val="100000"/>
              </a:lnSpc>
            </a:pPr>
            <a:fld id="{B26C7D8F-EBFB-4160-9E32-29401AA46A5B}" type="slidenum">
              <a:rPr b="0" lang="fr-FR" sz="12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1</a:t>
            </a:fld>
            <a:endParaRPr b="0" lang="fr-FR" sz="1200" spc="-1" strike="noStrike">
              <a:latin typeface="Arial"/>
            </a:endParaRPr>
          </a:p>
        </p:txBody>
      </p:sp>
    </p:spTree>
  </p:cSld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PlaceHolder 1"/>
          <p:cNvSpPr>
            <a:spLocks noGrp="1"/>
          </p:cNvSpPr>
          <p:nvPr>
            <p:ph type="sldImg"/>
          </p:nvPr>
        </p:nvSpPr>
        <p:spPr>
          <a:xfrm>
            <a:off x="992160" y="768240"/>
            <a:ext cx="5115960" cy="3836160"/>
          </a:xfrm>
          <a:prstGeom prst="rect">
            <a:avLst/>
          </a:prstGeom>
        </p:spPr>
      </p:sp>
      <p:sp>
        <p:nvSpPr>
          <p:cNvPr id="318" name="PlaceHolder 2"/>
          <p:cNvSpPr>
            <a:spLocks noGrp="1"/>
          </p:cNvSpPr>
          <p:nvPr>
            <p:ph type="body"/>
          </p:nvPr>
        </p:nvSpPr>
        <p:spPr>
          <a:xfrm>
            <a:off x="709560" y="4861080"/>
            <a:ext cx="5679360" cy="4604760"/>
          </a:xfrm>
          <a:prstGeom prst="rect">
            <a:avLst/>
          </a:prstGeom>
        </p:spPr>
        <p:txBody>
          <a:bodyPr lIns="95040" rIns="95040" tIns="47520" bIns="47520"/>
          <a:p>
            <a:endParaRPr b="0" lang="fr-FR" sz="2000" spc="-1" strike="noStrike">
              <a:latin typeface="Arial"/>
            </a:endParaRPr>
          </a:p>
        </p:txBody>
      </p:sp>
      <p:sp>
        <p:nvSpPr>
          <p:cNvPr id="319" name="CustomShape 3"/>
          <p:cNvSpPr/>
          <p:nvPr/>
        </p:nvSpPr>
        <p:spPr>
          <a:xfrm>
            <a:off x="4021200" y="9721800"/>
            <a:ext cx="3075840" cy="51048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95040" rIns="95040" tIns="47520" bIns="47520" anchor="b"/>
          <a:p>
            <a:pPr algn="r">
              <a:lnSpc>
                <a:spcPct val="100000"/>
              </a:lnSpc>
            </a:pPr>
            <a:fld id="{E636CD2D-EE3D-443E-815D-7766B5A2DBBF}" type="slidenum">
              <a:rPr b="0" lang="fr-FR" sz="12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1</a:t>
            </a:fld>
            <a:endParaRPr b="0" lang="fr-FR" sz="1200" spc="-1" strike="noStrike">
              <a:latin typeface="Arial"/>
            </a:endParaRPr>
          </a:p>
        </p:txBody>
      </p:sp>
    </p:spTree>
  </p:cSld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PlaceHolder 1"/>
          <p:cNvSpPr>
            <a:spLocks noGrp="1"/>
          </p:cNvSpPr>
          <p:nvPr>
            <p:ph type="sldImg"/>
          </p:nvPr>
        </p:nvSpPr>
        <p:spPr>
          <a:xfrm>
            <a:off x="992160" y="768240"/>
            <a:ext cx="5115960" cy="3836160"/>
          </a:xfrm>
          <a:prstGeom prst="rect">
            <a:avLst/>
          </a:prstGeom>
        </p:spPr>
      </p:sp>
      <p:sp>
        <p:nvSpPr>
          <p:cNvPr id="321" name="PlaceHolder 2"/>
          <p:cNvSpPr>
            <a:spLocks noGrp="1"/>
          </p:cNvSpPr>
          <p:nvPr>
            <p:ph type="body"/>
          </p:nvPr>
        </p:nvSpPr>
        <p:spPr>
          <a:xfrm>
            <a:off x="709560" y="4861080"/>
            <a:ext cx="5679360" cy="4604760"/>
          </a:xfrm>
          <a:prstGeom prst="rect">
            <a:avLst/>
          </a:prstGeom>
        </p:spPr>
        <p:txBody>
          <a:bodyPr lIns="95040" rIns="95040" tIns="47520" bIns="47520"/>
          <a:p>
            <a:endParaRPr b="0" lang="fr-FR" sz="2000" spc="-1" strike="noStrike">
              <a:latin typeface="Arial"/>
            </a:endParaRPr>
          </a:p>
        </p:txBody>
      </p:sp>
      <p:sp>
        <p:nvSpPr>
          <p:cNvPr id="322" name="CustomShape 3"/>
          <p:cNvSpPr/>
          <p:nvPr/>
        </p:nvSpPr>
        <p:spPr>
          <a:xfrm>
            <a:off x="4021200" y="9721800"/>
            <a:ext cx="3075840" cy="51048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95040" rIns="95040" tIns="47520" bIns="47520" anchor="b"/>
          <a:p>
            <a:pPr algn="r">
              <a:lnSpc>
                <a:spcPct val="100000"/>
              </a:lnSpc>
            </a:pPr>
            <a:fld id="{5B9B7A41-F544-490E-95F7-75205E31E05E}" type="slidenum">
              <a:rPr b="0" lang="fr-FR" sz="1200" spc="-1" strike="noStrike">
                <a:solidFill>
                  <a:srgbClr val="000000"/>
                </a:solidFill>
                <a:latin typeface="Times New Roman"/>
                <a:ea typeface="+mn-ea"/>
              </a:rPr>
              <a:t>1</a:t>
            </a:fld>
            <a:endParaRPr b="0" lang="fr-FR" sz="1200" spc="-1" strike="noStrike">
              <a:latin typeface="Arial"/>
            </a:endParaRPr>
          </a:p>
        </p:txBody>
      </p:sp>
    </p:spTree>
  </p:cSld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PlaceHolder 1"/>
          <p:cNvSpPr>
            <a:spLocks noGrp="1"/>
          </p:cNvSpPr>
          <p:nvPr>
            <p:ph type="sldImg"/>
          </p:nvPr>
        </p:nvSpPr>
        <p:spPr>
          <a:xfrm>
            <a:off x="992160" y="768240"/>
            <a:ext cx="5115960" cy="3836160"/>
          </a:xfrm>
          <a:prstGeom prst="rect">
            <a:avLst/>
          </a:prstGeom>
        </p:spPr>
      </p:sp>
      <p:sp>
        <p:nvSpPr>
          <p:cNvPr id="324" name="PlaceHolder 2"/>
          <p:cNvSpPr>
            <a:spLocks noGrp="1"/>
          </p:cNvSpPr>
          <p:nvPr>
            <p:ph type="body"/>
          </p:nvPr>
        </p:nvSpPr>
        <p:spPr>
          <a:xfrm>
            <a:off x="709560" y="4861080"/>
            <a:ext cx="5679360" cy="4604760"/>
          </a:xfrm>
          <a:prstGeom prst="rect">
            <a:avLst/>
          </a:prstGeom>
        </p:spPr>
        <p:txBody>
          <a:bodyPr lIns="95040" rIns="95040" tIns="47520" bIns="47520"/>
          <a:p>
            <a:endParaRPr b="0" lang="fr-FR" sz="2000" spc="-1" strike="noStrike">
              <a:latin typeface="Arial"/>
            </a:endParaRPr>
          </a:p>
        </p:txBody>
      </p:sp>
      <p:sp>
        <p:nvSpPr>
          <p:cNvPr id="325" name="CustomShape 3"/>
          <p:cNvSpPr/>
          <p:nvPr/>
        </p:nvSpPr>
        <p:spPr>
          <a:xfrm>
            <a:off x="4021200" y="9721800"/>
            <a:ext cx="3075840" cy="51048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95040" rIns="95040" tIns="47520" bIns="47520" anchor="b"/>
          <a:p>
            <a:pPr algn="r">
              <a:lnSpc>
                <a:spcPct val="100000"/>
              </a:lnSpc>
            </a:pPr>
            <a:fld id="{97C531E5-E82B-42CA-AD25-D7131311DC7C}" type="slidenum">
              <a:rPr b="0" lang="fr-FR" sz="1200" spc="-1" strike="noStrike">
                <a:solidFill>
                  <a:srgbClr val="000000"/>
                </a:solidFill>
                <a:latin typeface="Times New Roman"/>
                <a:ea typeface="+mn-ea"/>
              </a:rPr>
              <a:t>1</a:t>
            </a:fld>
            <a:endParaRPr b="0" lang="fr-FR" sz="1200" spc="-1" strike="noStrike">
              <a:latin typeface="Arial"/>
            </a:endParaRPr>
          </a:p>
        </p:txBody>
      </p:sp>
    </p:spTree>
  </p:cSld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PlaceHolder 1"/>
          <p:cNvSpPr>
            <a:spLocks noGrp="1"/>
          </p:cNvSpPr>
          <p:nvPr>
            <p:ph type="sldImg"/>
          </p:nvPr>
        </p:nvSpPr>
        <p:spPr>
          <a:xfrm>
            <a:off x="992160" y="768240"/>
            <a:ext cx="5115960" cy="3836160"/>
          </a:xfrm>
          <a:prstGeom prst="rect">
            <a:avLst/>
          </a:prstGeom>
        </p:spPr>
      </p:sp>
      <p:sp>
        <p:nvSpPr>
          <p:cNvPr id="327" name="PlaceHolder 2"/>
          <p:cNvSpPr>
            <a:spLocks noGrp="1"/>
          </p:cNvSpPr>
          <p:nvPr>
            <p:ph type="body"/>
          </p:nvPr>
        </p:nvSpPr>
        <p:spPr>
          <a:xfrm>
            <a:off x="709560" y="4861080"/>
            <a:ext cx="5679360" cy="4604760"/>
          </a:xfrm>
          <a:prstGeom prst="rect">
            <a:avLst/>
          </a:prstGeom>
        </p:spPr>
        <p:txBody>
          <a:bodyPr lIns="95040" rIns="95040" tIns="47520" bIns="47520"/>
          <a:p>
            <a:pPr marL="285840" indent="-2851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fr-FR" sz="2000" spc="-1" strike="noStrike">
                <a:solidFill>
                  <a:srgbClr val="000000"/>
                </a:solidFill>
                <a:latin typeface="Arial"/>
              </a:rPr>
              <a:t>The name (</a:t>
            </a:r>
            <a:r>
              <a:rPr b="1" lang="fr-FR" sz="2000" spc="-1" strike="noStrike">
                <a:solidFill>
                  <a:srgbClr val="000000"/>
                </a:solidFill>
                <a:latin typeface="Consolas"/>
              </a:rPr>
              <a:t>name</a:t>
            </a:r>
            <a:r>
              <a:rPr b="0" lang="fr-FR" sz="2000" spc="-1" strike="noStrike">
                <a:solidFill>
                  <a:srgbClr val="000000"/>
                </a:solidFill>
                <a:latin typeface="Consolas"/>
              </a:rPr>
              <a:t>) allowing to identify easily the referenced resource, ie. </a:t>
            </a:r>
            <a:r>
              <a:rPr b="0" i="1" lang="fr-FR" sz="2000" spc="-1" strike="noStrike">
                <a:solidFill>
                  <a:srgbClr val="000000"/>
                </a:solidFill>
                <a:latin typeface="Consolas"/>
              </a:rPr>
              <a:t>TraesCS6D02G140700</a:t>
            </a:r>
            <a:endParaRPr b="0" lang="fr-FR" sz="2000" spc="-1" strike="noStrike">
              <a:latin typeface="Arial"/>
            </a:endParaRPr>
          </a:p>
          <a:p>
            <a:pPr marL="285840" indent="-2851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fr-FR" sz="2000" spc="-1" strike="noStrike">
                <a:solidFill>
                  <a:srgbClr val="000000"/>
                </a:solidFill>
                <a:latin typeface="Consolas"/>
              </a:rPr>
              <a:t>A dereferencable URL (</a:t>
            </a:r>
            <a:r>
              <a:rPr b="1" lang="fr-FR" sz="2000" spc="-1" strike="noStrike">
                <a:solidFill>
                  <a:srgbClr val="000000"/>
                </a:solidFill>
                <a:latin typeface="Consolas"/>
              </a:rPr>
              <a:t>url</a:t>
            </a:r>
            <a:r>
              <a:rPr b="0" lang="fr-FR" sz="2000" spc="-1" strike="noStrike">
                <a:solidFill>
                  <a:srgbClr val="000000"/>
                </a:solidFill>
                <a:latin typeface="Consolas"/>
              </a:rPr>
              <a:t>) back-linking to a partner’s online information system</a:t>
            </a:r>
            <a:endParaRPr b="0" lang="fr-FR" sz="2000" spc="-1" strike="noStrike">
              <a:latin typeface="Arial"/>
            </a:endParaRPr>
          </a:p>
          <a:p>
            <a:pPr marL="285840" indent="-2851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fr-FR" sz="2000" spc="-1" strike="noStrike">
                <a:solidFill>
                  <a:srgbClr val="000000"/>
                </a:solidFill>
                <a:latin typeface="Consolas"/>
              </a:rPr>
              <a:t>A description (</a:t>
            </a:r>
            <a:r>
              <a:rPr b="1" lang="fr-FR" sz="2000" spc="-1" strike="noStrike">
                <a:solidFill>
                  <a:srgbClr val="000000"/>
                </a:solidFill>
                <a:latin typeface="Consolas"/>
              </a:rPr>
              <a:t>description</a:t>
            </a:r>
            <a:r>
              <a:rPr b="0" lang="fr-FR" sz="2000" spc="-1" strike="noStrike">
                <a:solidFill>
                  <a:srgbClr val="000000"/>
                </a:solidFill>
                <a:latin typeface="Consolas"/>
              </a:rPr>
              <a:t>) containing all the keywords allowing to find the resource</a:t>
            </a:r>
            <a:endParaRPr b="0" lang="fr-FR" sz="2000" spc="-1" strike="noStrike">
              <a:latin typeface="Arial"/>
            </a:endParaRPr>
          </a:p>
          <a:p>
            <a:pPr marL="285840" indent="-2851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fr-FR" sz="2000" spc="-1" strike="noStrike">
                <a:solidFill>
                  <a:srgbClr val="000000"/>
                </a:solidFill>
                <a:latin typeface="Consolas"/>
              </a:rPr>
              <a:t>The data type (</a:t>
            </a:r>
            <a:r>
              <a:rPr b="1" lang="fr-FR" sz="2000" spc="-1" strike="noStrike">
                <a:solidFill>
                  <a:srgbClr val="000000"/>
                </a:solidFill>
                <a:latin typeface="Consolas"/>
              </a:rPr>
              <a:t>entryType</a:t>
            </a:r>
            <a:r>
              <a:rPr b="0" lang="fr-FR" sz="2000" spc="-1" strike="noStrike">
                <a:solidFill>
                  <a:srgbClr val="000000"/>
                </a:solidFill>
                <a:latin typeface="Consolas"/>
              </a:rPr>
              <a:t>) of the resource, preferably reusing the existing type</a:t>
            </a:r>
            <a:endParaRPr b="0" lang="fr-FR" sz="2000" spc="-1" strike="noStrike">
              <a:latin typeface="Arial"/>
            </a:endParaRPr>
          </a:p>
          <a:p>
            <a:pPr marL="285840" indent="-2851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fr-FR" sz="2000" spc="-1" strike="noStrike">
                <a:solidFill>
                  <a:srgbClr val="000000"/>
                </a:solidFill>
                <a:latin typeface="Consolas"/>
              </a:rPr>
              <a:t>The taxon (</a:t>
            </a:r>
            <a:r>
              <a:rPr b="1" lang="fr-FR" sz="2000" spc="-1" strike="noStrike">
                <a:solidFill>
                  <a:srgbClr val="000000"/>
                </a:solidFill>
                <a:latin typeface="Consolas"/>
              </a:rPr>
              <a:t>species</a:t>
            </a:r>
            <a:r>
              <a:rPr b="0" lang="fr-FR" sz="2000" spc="-1" strike="noStrike">
                <a:solidFill>
                  <a:srgbClr val="000000"/>
                </a:solidFill>
                <a:latin typeface="Consolas"/>
              </a:rPr>
              <a:t>) which the resource is taken from</a:t>
            </a:r>
            <a:endParaRPr b="0" lang="fr-FR" sz="2000" spc="-1" strike="noStrike">
              <a:latin typeface="Arial"/>
            </a:endParaRPr>
          </a:p>
          <a:p>
            <a:pPr marL="285840" indent="-2851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fr-FR" sz="2000" spc="-1" strike="noStrike">
                <a:solidFill>
                  <a:srgbClr val="000000"/>
                </a:solidFill>
                <a:latin typeface="Consolas"/>
              </a:rPr>
              <a:t>The name of the data provider (</a:t>
            </a:r>
            <a:r>
              <a:rPr b="1" lang="fr-FR" sz="2000" spc="-1" strike="noStrike">
                <a:solidFill>
                  <a:srgbClr val="000000"/>
                </a:solidFill>
                <a:latin typeface="Consolas"/>
              </a:rPr>
              <a:t>node</a:t>
            </a:r>
            <a:r>
              <a:rPr b="0" lang="fr-FR" sz="2000" spc="-1" strike="noStrike">
                <a:solidFill>
                  <a:srgbClr val="000000"/>
                </a:solidFill>
                <a:latin typeface="Consolas"/>
              </a:rPr>
              <a:t>)</a:t>
            </a:r>
            <a:endParaRPr b="0" lang="fr-FR" sz="2000" spc="-1" strike="noStrike">
              <a:latin typeface="Arial"/>
            </a:endParaRPr>
          </a:p>
          <a:p>
            <a:pPr marL="285840" indent="-2851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fr-FR" sz="2000" spc="-1" strike="noStrike">
                <a:solidFill>
                  <a:srgbClr val="000000"/>
                </a:solidFill>
                <a:latin typeface="Consolas"/>
              </a:rPr>
              <a:t>The online database or information system (</a:t>
            </a:r>
            <a:r>
              <a:rPr b="1" lang="fr-FR" sz="2000" spc="-1" strike="noStrike">
                <a:solidFill>
                  <a:srgbClr val="000000"/>
                </a:solidFill>
                <a:latin typeface="Consolas"/>
              </a:rPr>
              <a:t>databaseName</a:t>
            </a:r>
            <a:r>
              <a:rPr b="0" lang="fr-FR" sz="2000" spc="-1" strike="noStrike">
                <a:solidFill>
                  <a:srgbClr val="000000"/>
                </a:solidFill>
                <a:latin typeface="Consolas"/>
              </a:rPr>
              <a:t>) from which the resource comes from</a:t>
            </a:r>
            <a:endParaRPr b="0" lang="fr-FR" sz="2000" spc="-1" strike="noStrike">
              <a:latin typeface="Arial"/>
            </a:endParaRPr>
          </a:p>
          <a:p>
            <a:pPr marL="285840" indent="-2851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fr-FR" sz="2000" spc="-1" strike="noStrike">
                <a:solidFill>
                  <a:srgbClr val="000000"/>
                </a:solidFill>
                <a:latin typeface="Consolas"/>
              </a:rPr>
              <a:t>An optional </a:t>
            </a:r>
            <a:r>
              <a:rPr b="0" i="1" lang="fr-FR" sz="2000" spc="-1" strike="noStrike">
                <a:solidFill>
                  <a:srgbClr val="000000"/>
                </a:solidFill>
                <a:latin typeface="Consolas"/>
              </a:rPr>
              <a:t>undocumented</a:t>
            </a:r>
            <a:r>
              <a:rPr b="0" lang="fr-FR" sz="2000" spc="-1" strike="noStrike">
                <a:solidFill>
                  <a:srgbClr val="000000"/>
                </a:solidFill>
                <a:latin typeface="Consolas"/>
              </a:rPr>
              <a:t> unique identifier (</a:t>
            </a:r>
            <a:r>
              <a:rPr b="1" lang="fr-FR" sz="2000" spc="-1" strike="noStrike">
                <a:solidFill>
                  <a:srgbClr val="000000"/>
                </a:solidFill>
                <a:latin typeface="Consolas"/>
              </a:rPr>
              <a:t>identifier</a:t>
            </a:r>
            <a:r>
              <a:rPr b="0" lang="fr-FR" sz="2000" spc="-1" strike="noStrike">
                <a:solidFill>
                  <a:srgbClr val="000000"/>
                </a:solidFill>
                <a:latin typeface="Consolas"/>
              </a:rPr>
              <a:t>) among the resources of a given dataset</a:t>
            </a:r>
            <a:endParaRPr b="0" lang="fr-FR" sz="2000" spc="-1" strike="noStrike">
              <a:latin typeface="Arial"/>
            </a:endParaRPr>
          </a:p>
        </p:txBody>
      </p:sp>
      <p:sp>
        <p:nvSpPr>
          <p:cNvPr id="328" name="CustomShape 3"/>
          <p:cNvSpPr/>
          <p:nvPr/>
        </p:nvSpPr>
        <p:spPr>
          <a:xfrm>
            <a:off x="4021200" y="9721800"/>
            <a:ext cx="3075840" cy="51048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95040" rIns="95040" tIns="47520" bIns="47520" anchor="b"/>
          <a:p>
            <a:pPr algn="r">
              <a:lnSpc>
                <a:spcPct val="100000"/>
              </a:lnSpc>
            </a:pPr>
            <a:fld id="{8EE2C302-912D-40A9-AEB7-7F9EBEB121D1}" type="slidenum">
              <a:rPr b="0" lang="fr-FR" sz="1200" spc="-1" strike="noStrike">
                <a:solidFill>
                  <a:srgbClr val="000000"/>
                </a:solidFill>
                <a:latin typeface="Times New Roman"/>
                <a:ea typeface="+mn-ea"/>
              </a:rPr>
              <a:t>1</a:t>
            </a:fld>
            <a:endParaRPr b="0" lang="fr-FR" sz="1200" spc="-1" strike="noStrike">
              <a:latin typeface="Arial"/>
            </a:endParaRPr>
          </a:p>
        </p:txBody>
      </p:sp>
    </p:spTree>
  </p:cSld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PlaceHolder 1"/>
          <p:cNvSpPr>
            <a:spLocks noGrp="1"/>
          </p:cNvSpPr>
          <p:nvPr>
            <p:ph type="sldImg"/>
          </p:nvPr>
        </p:nvSpPr>
        <p:spPr>
          <a:xfrm>
            <a:off x="992160" y="768240"/>
            <a:ext cx="5115960" cy="3836160"/>
          </a:xfrm>
          <a:prstGeom prst="rect">
            <a:avLst/>
          </a:prstGeom>
        </p:spPr>
      </p:sp>
      <p:sp>
        <p:nvSpPr>
          <p:cNvPr id="330" name="PlaceHolder 2"/>
          <p:cNvSpPr>
            <a:spLocks noGrp="1"/>
          </p:cNvSpPr>
          <p:nvPr>
            <p:ph type="body"/>
          </p:nvPr>
        </p:nvSpPr>
        <p:spPr>
          <a:xfrm>
            <a:off x="709560" y="4861080"/>
            <a:ext cx="5679360" cy="4604760"/>
          </a:xfrm>
          <a:prstGeom prst="rect">
            <a:avLst/>
          </a:prstGeom>
        </p:spPr>
        <p:txBody>
          <a:bodyPr lIns="95040" rIns="95040" tIns="47520" bIns="47520"/>
          <a:p>
            <a:endParaRPr b="0" lang="fr-FR" sz="2000" spc="-1" strike="noStrike">
              <a:latin typeface="Arial"/>
            </a:endParaRPr>
          </a:p>
        </p:txBody>
      </p:sp>
      <p:sp>
        <p:nvSpPr>
          <p:cNvPr id="331" name="CustomShape 3"/>
          <p:cNvSpPr/>
          <p:nvPr/>
        </p:nvSpPr>
        <p:spPr>
          <a:xfrm>
            <a:off x="4021200" y="9721800"/>
            <a:ext cx="3075840" cy="51048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95040" rIns="95040" tIns="47520" bIns="47520" anchor="b"/>
          <a:p>
            <a:pPr algn="r">
              <a:lnSpc>
                <a:spcPct val="100000"/>
              </a:lnSpc>
            </a:pPr>
            <a:fld id="{79A4E5AB-AE49-4F26-9385-68E61DB4232B}" type="slidenum">
              <a:rPr b="0" lang="fr-FR" sz="1200" spc="-1" strike="noStrike">
                <a:solidFill>
                  <a:srgbClr val="000000"/>
                </a:solidFill>
                <a:latin typeface="Times New Roman"/>
                <a:ea typeface="+mn-ea"/>
              </a:rPr>
              <a:t>1</a:t>
            </a:fld>
            <a:endParaRPr b="0" lang="fr-FR" sz="1200" spc="-1" strike="noStrike">
              <a:latin typeface="Arial"/>
            </a:endParaRPr>
          </a:p>
        </p:txBody>
      </p:sp>
    </p:spTree>
  </p:cSld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fr-FR" sz="4400" spc="-1" strike="noStrike">
              <a:latin typeface="Arial"/>
            </a:endParaRPr>
          </a:p>
        </p:txBody>
      </p:sp>
      <p:sp>
        <p:nvSpPr>
          <p:cNvPr id="2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27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fr-FR" sz="4400" spc="-1" strike="noStrike">
              <a:latin typeface="Arial"/>
            </a:endParaRPr>
          </a:p>
        </p:txBody>
      </p:sp>
      <p:sp>
        <p:nvSpPr>
          <p:cNvPr id="2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30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31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32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fr-FR" sz="4400" spc="-1" strike="noStrike">
              <a:latin typeface="Arial"/>
            </a:endParaRPr>
          </a:p>
        </p:txBody>
      </p:sp>
      <p:sp>
        <p:nvSpPr>
          <p:cNvPr id="3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35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36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37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38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39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fr-FR" sz="4400" spc="-1" strike="noStrike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fr-FR" sz="4400" spc="-1" strike="noStrike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fr-FR" sz="4400" spc="-1" strike="noStrike">
              <a:latin typeface="Arial"/>
            </a:endParaRPr>
          </a:p>
        </p:txBody>
      </p:sp>
      <p:sp>
        <p:nvSpPr>
          <p:cNvPr id="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10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fr-FR" sz="4400" spc="-1" strike="noStrike">
              <a:latin typeface="Arial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fr-FR" sz="4400" spc="-1" strike="noStrike">
              <a:latin typeface="Arial"/>
            </a:endParaRPr>
          </a:p>
        </p:txBody>
      </p:sp>
      <p:sp>
        <p:nvSpPr>
          <p:cNvPr id="1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15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16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fr-FR" sz="4400" spc="-1" strike="noStrike">
              <a:latin typeface="Arial"/>
            </a:endParaRPr>
          </a:p>
        </p:txBody>
      </p:sp>
      <p:sp>
        <p:nvSpPr>
          <p:cNvPr id="1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19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20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fr-FR" sz="4400" spc="-1" strike="noStrike">
              <a:latin typeface="Arial"/>
            </a:endParaRPr>
          </a:p>
        </p:txBody>
      </p:sp>
      <p:sp>
        <p:nvSpPr>
          <p:cNvPr id="2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23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24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pn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9" Type="http://schemas.openxmlformats.org/officeDocument/2006/relationships/slideLayout" Target="../slideLayouts/slideLayout7.xml"/><Relationship Id="rId10" Type="http://schemas.openxmlformats.org/officeDocument/2006/relationships/slideLayout" Target="../slideLayouts/slideLayout8.xml"/><Relationship Id="rId11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2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0" name="Image 4" descr=""/>
          <p:cNvPicPr/>
          <p:nvPr/>
        </p:nvPicPr>
        <p:blipFill>
          <a:blip r:embed="rId2"/>
          <a:stretch/>
        </p:blipFill>
        <p:spPr>
          <a:xfrm>
            <a:off x="34920" y="6381720"/>
            <a:ext cx="612000" cy="428040"/>
          </a:xfrm>
          <a:prstGeom prst="rect">
            <a:avLst/>
          </a:prstGeom>
          <a:ln>
            <a:noFill/>
          </a:ln>
        </p:spPr>
      </p:pic>
      <p:sp>
        <p:nvSpPr>
          <p:cNvPr id="1" name="CustomShape 1"/>
          <p:cNvSpPr/>
          <p:nvPr/>
        </p:nvSpPr>
        <p:spPr>
          <a:xfrm rot="10800000">
            <a:off x="18287640" y="2247480"/>
            <a:ext cx="9143280" cy="1123200"/>
          </a:xfrm>
          <a:prstGeom prst="rect">
            <a:avLst/>
          </a:prstGeom>
          <a:gradFill rotWithShape="0">
            <a:gsLst>
              <a:gs pos="0">
                <a:schemeClr val="folHlink">
                  <a:gamma val="-1"/>
                  <a:tint val="0"/>
                  <a:invGamma val="-1"/>
                </a:schemeClr>
              </a:gs>
              <a:gs pos="100000">
                <a:srgbClr val="ffc000">
                  <a:alpha val="90000"/>
                </a:srgbClr>
              </a:gs>
            </a:gsLst>
            <a:lin ang="16200000"/>
          </a:gradFill>
          <a:ln w="93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" name="PlaceHolder 2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r>
              <a:rPr b="0" lang="fr-FR" sz="4400" spc="-1" strike="noStrike">
                <a:latin typeface="Arial"/>
              </a:rPr>
              <a:t>Cliquez pour éditer le format du texte-titre</a:t>
            </a:r>
            <a:endParaRPr b="0" lang="fr-FR" sz="4400" spc="-1" strike="noStrike">
              <a:latin typeface="Arial"/>
            </a:endParaRPr>
          </a:p>
        </p:txBody>
      </p:sp>
      <p:sp>
        <p:nvSpPr>
          <p:cNvPr id="3" name="PlaceHolder 3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3200" spc="-1" strike="noStrike">
                <a:latin typeface="Arial"/>
              </a:rPr>
              <a:t>Cliquez pour éditer le format du plan de texte</a:t>
            </a:r>
            <a:endParaRPr b="0" lang="fr-FR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2800" spc="-1" strike="noStrike">
                <a:latin typeface="Arial"/>
              </a:rPr>
              <a:t>Second niveau de plan</a:t>
            </a:r>
            <a:endParaRPr b="0" lang="fr-FR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400" spc="-1" strike="noStrike">
                <a:latin typeface="Arial"/>
              </a:rPr>
              <a:t>Troisième niveau de plan</a:t>
            </a:r>
            <a:endParaRPr b="0" lang="fr-FR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2000" spc="-1" strike="noStrike">
                <a:latin typeface="Arial"/>
              </a:rPr>
              <a:t>Quatrième niveau de plan</a:t>
            </a:r>
            <a:endParaRPr b="0" lang="fr-FR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000" spc="-1" strike="noStrike">
                <a:latin typeface="Arial"/>
              </a:rPr>
              <a:t>Cinquième niveau de plan</a:t>
            </a:r>
            <a:endParaRPr b="0" lang="fr-FR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000" spc="-1" strike="noStrike">
                <a:latin typeface="Arial"/>
              </a:rPr>
              <a:t>Sixième niveau de plan</a:t>
            </a:r>
            <a:endParaRPr b="0" lang="fr-FR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000" spc="-1" strike="noStrike">
                <a:latin typeface="Arial"/>
              </a:rPr>
              <a:t>Septième niveau de plan</a:t>
            </a:r>
            <a:endParaRPr b="0" lang="fr-FR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2.png"/><Relationship Id="rId2" Type="http://schemas.openxmlformats.org/officeDocument/2006/relationships/image" Target="../media/image3.png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8.png"/><Relationship Id="rId8" Type="http://schemas.openxmlformats.org/officeDocument/2006/relationships/image" Target="../media/image9.png"/><Relationship Id="rId9" Type="http://schemas.openxmlformats.org/officeDocument/2006/relationships/image" Target="../media/image10.png"/><Relationship Id="rId10" Type="http://schemas.openxmlformats.org/officeDocument/2006/relationships/slideLayout" Target="../slideLayouts/slideLayout1.xml"/><Relationship Id="rId11" Type="http://schemas.openxmlformats.org/officeDocument/2006/relationships/notesSlide" Target="../notesSlides/notesSlide1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50.png"/><Relationship Id="rId2" Type="http://schemas.openxmlformats.org/officeDocument/2006/relationships/image" Target="../media/image51.png"/><Relationship Id="rId3" Type="http://schemas.openxmlformats.org/officeDocument/2006/relationships/image" Target="../media/image52.png"/><Relationship Id="rId4" Type="http://schemas.openxmlformats.org/officeDocument/2006/relationships/image" Target="../media/image53.png"/><Relationship Id="rId5" Type="http://schemas.openxmlformats.org/officeDocument/2006/relationships/slideLayout" Target="../slideLayouts/slideLayout1.xml"/><Relationship Id="rId6" Type="http://schemas.openxmlformats.org/officeDocument/2006/relationships/notesSlide" Target="../notesSlides/notesSlide10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54.png"/><Relationship Id="rId2" Type="http://schemas.openxmlformats.org/officeDocument/2006/relationships/image" Target="../media/image55.png"/><Relationship Id="rId3" Type="http://schemas.openxmlformats.org/officeDocument/2006/relationships/image" Target="../media/image56.pn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11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57.png"/><Relationship Id="rId2" Type="http://schemas.openxmlformats.org/officeDocument/2006/relationships/image" Target="../media/image58.png"/><Relationship Id="rId3" Type="http://schemas.openxmlformats.org/officeDocument/2006/relationships/image" Target="../media/image59.png"/><Relationship Id="rId4" Type="http://schemas.openxmlformats.org/officeDocument/2006/relationships/image" Target="../media/image60.png"/><Relationship Id="rId5" Type="http://schemas.openxmlformats.org/officeDocument/2006/relationships/image" Target="../media/image61.png"/><Relationship Id="rId6" Type="http://schemas.openxmlformats.org/officeDocument/2006/relationships/image" Target="../media/image62.png"/><Relationship Id="rId7" Type="http://schemas.openxmlformats.org/officeDocument/2006/relationships/image" Target="../media/image63.png"/><Relationship Id="rId8" Type="http://schemas.openxmlformats.org/officeDocument/2006/relationships/slideLayout" Target="../slideLayouts/slideLayout1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64.png"/><Relationship Id="rId2" Type="http://schemas.openxmlformats.org/officeDocument/2006/relationships/image" Target="../media/image65.png"/><Relationship Id="rId3" Type="http://schemas.openxmlformats.org/officeDocument/2006/relationships/image" Target="../media/image66.png"/><Relationship Id="rId4" Type="http://schemas.openxmlformats.org/officeDocument/2006/relationships/slideLayout" Target="../slideLayouts/slideLayout1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67.png"/><Relationship Id="rId2" Type="http://schemas.openxmlformats.org/officeDocument/2006/relationships/image" Target="../media/image68.png"/><Relationship Id="rId3" Type="http://schemas.openxmlformats.org/officeDocument/2006/relationships/image" Target="../media/image69.png"/><Relationship Id="rId4" Type="http://schemas.openxmlformats.org/officeDocument/2006/relationships/image" Target="../media/image70.png"/><Relationship Id="rId5" Type="http://schemas.openxmlformats.org/officeDocument/2006/relationships/image" Target="../media/image71.png"/><Relationship Id="rId6" Type="http://schemas.openxmlformats.org/officeDocument/2006/relationships/image" Target="../media/image72.png"/><Relationship Id="rId7" Type="http://schemas.openxmlformats.org/officeDocument/2006/relationships/image" Target="../media/image73.png"/><Relationship Id="rId8" Type="http://schemas.openxmlformats.org/officeDocument/2006/relationships/image" Target="../media/image74.png"/><Relationship Id="rId9" Type="http://schemas.openxmlformats.org/officeDocument/2006/relationships/image" Target="../media/image75.png"/><Relationship Id="rId10" Type="http://schemas.openxmlformats.org/officeDocument/2006/relationships/image" Target="../media/image76.png"/><Relationship Id="rId11" Type="http://schemas.openxmlformats.org/officeDocument/2006/relationships/image" Target="../media/image77.png"/><Relationship Id="rId12" Type="http://schemas.openxmlformats.org/officeDocument/2006/relationships/image" Target="../media/image78.png"/><Relationship Id="rId13" Type="http://schemas.openxmlformats.org/officeDocument/2006/relationships/image" Target="../media/image79.png"/><Relationship Id="rId14" Type="http://schemas.openxmlformats.org/officeDocument/2006/relationships/image" Target="../media/image80.png"/><Relationship Id="rId15" Type="http://schemas.openxmlformats.org/officeDocument/2006/relationships/image" Target="../media/image81.png"/><Relationship Id="rId16" Type="http://schemas.openxmlformats.org/officeDocument/2006/relationships/slideLayout" Target="../slideLayouts/slideLayout1.xml"/><Relationship Id="rId17" Type="http://schemas.openxmlformats.org/officeDocument/2006/relationships/notesSlide" Target="../notesSlides/notesSlide14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82.png"/><Relationship Id="rId2" Type="http://schemas.openxmlformats.org/officeDocument/2006/relationships/image" Target="../media/image83.png"/><Relationship Id="rId3" Type="http://schemas.openxmlformats.org/officeDocument/2006/relationships/image" Target="../media/image84.png"/><Relationship Id="rId4" Type="http://schemas.openxmlformats.org/officeDocument/2006/relationships/image" Target="../media/image85.png"/><Relationship Id="rId5" Type="http://schemas.openxmlformats.org/officeDocument/2006/relationships/image" Target="../media/image86.png"/><Relationship Id="rId6" Type="http://schemas.openxmlformats.org/officeDocument/2006/relationships/image" Target="../media/image87.png"/><Relationship Id="rId7" Type="http://schemas.openxmlformats.org/officeDocument/2006/relationships/image" Target="../media/image88.png"/><Relationship Id="rId8" Type="http://schemas.openxmlformats.org/officeDocument/2006/relationships/image" Target="../media/image89.png"/><Relationship Id="rId9" Type="http://schemas.openxmlformats.org/officeDocument/2006/relationships/image" Target="../media/image90.png"/><Relationship Id="rId10" Type="http://schemas.openxmlformats.org/officeDocument/2006/relationships/image" Target="../media/image91.png"/><Relationship Id="rId11" Type="http://schemas.openxmlformats.org/officeDocument/2006/relationships/image" Target="../media/image92.png"/><Relationship Id="rId12" Type="http://schemas.openxmlformats.org/officeDocument/2006/relationships/image" Target="../media/image93.png"/><Relationship Id="rId13" Type="http://schemas.openxmlformats.org/officeDocument/2006/relationships/image" Target="../media/image94.png"/><Relationship Id="rId14" Type="http://schemas.openxmlformats.org/officeDocument/2006/relationships/image" Target="../media/image95.png"/><Relationship Id="rId15" Type="http://schemas.openxmlformats.org/officeDocument/2006/relationships/image" Target="../media/image96.png"/><Relationship Id="rId16" Type="http://schemas.openxmlformats.org/officeDocument/2006/relationships/slideLayout" Target="../slideLayouts/slideLayout1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97.png"/><Relationship Id="rId2" Type="http://schemas.openxmlformats.org/officeDocument/2006/relationships/slideLayout" Target="../slideLayouts/slideLayout1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hyperlink" Target="https://forgemia.inra.fr/urgi-is/data-discovery" TargetMode="External"/><Relationship Id="rId2" Type="http://schemas.openxmlformats.org/officeDocument/2006/relationships/hyperlink" Target="https://forgemia.inra.fr/urgi-is/data-discovery" TargetMode="External"/><Relationship Id="rId3" Type="http://schemas.openxmlformats.org/officeDocument/2006/relationships/hyperlink" Target="https://forgemia.inra.fr/urgi-is/data-discovery" TargetMode="External"/><Relationship Id="rId4" Type="http://schemas.openxmlformats.org/officeDocument/2006/relationships/hyperlink" Target="https://forgemia.inra.fr/urgi-is/data-discovery/blob/master/README.md" TargetMode="External"/><Relationship Id="rId5" Type="http://schemas.openxmlformats.org/officeDocument/2006/relationships/hyperlink" Target="https://forgemia.inra.fr/urgi-is/data-discovery/blob/master/CONTRIBUTING.MD" TargetMode="External"/><Relationship Id="rId6" Type="http://schemas.openxmlformats.org/officeDocument/2006/relationships/hyperlink" Target="https://urgi.versailles.inra.fr/wheatis/join" TargetMode="External"/><Relationship Id="rId7" Type="http://schemas.openxmlformats.org/officeDocument/2006/relationships/hyperlink" Target="mailto:urgi-contact@inrae.fr" TargetMode="External"/><Relationship Id="rId8" Type="http://schemas.openxmlformats.org/officeDocument/2006/relationships/slideLayout" Target="../slideLayouts/slideLayout1.xml"/><Relationship Id="rId9" Type="http://schemas.openxmlformats.org/officeDocument/2006/relationships/notesSlide" Target="../notesSlides/notesSlide19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image" Target="../media/image98.jpeg"/><Relationship Id="rId2" Type="http://schemas.openxmlformats.org/officeDocument/2006/relationships/image" Target="../media/image99.png"/><Relationship Id="rId3" Type="http://schemas.openxmlformats.org/officeDocument/2006/relationships/image" Target="../media/image100.png"/><Relationship Id="rId4" Type="http://schemas.openxmlformats.org/officeDocument/2006/relationships/image" Target="../media/image101.jpeg"/><Relationship Id="rId5" Type="http://schemas.openxmlformats.org/officeDocument/2006/relationships/hyperlink" Target="https://doi.org/10.1186/s13059-018-1491-4" TargetMode="External"/><Relationship Id="rId6" Type="http://schemas.openxmlformats.org/officeDocument/2006/relationships/hyperlink" Target="https://doi.org/10.1186/s13059-018-1491-4" TargetMode="External"/><Relationship Id="rId7" Type="http://schemas.openxmlformats.org/officeDocument/2006/relationships/hyperlink" Target="mailto:michael.alaux@inrae.fr" TargetMode="External"/><Relationship Id="rId8" Type="http://schemas.openxmlformats.org/officeDocument/2006/relationships/hyperlink" Target="mailto:raphael.flores@inrae.fr" TargetMode="External"/><Relationship Id="rId9" Type="http://schemas.openxmlformats.org/officeDocument/2006/relationships/hyperlink" Target="mailto:wheatis-contact@wheatis.org" TargetMode="External"/><Relationship Id="rId10" Type="http://schemas.openxmlformats.org/officeDocument/2006/relationships/image" Target="../media/image102.png"/><Relationship Id="rId11" Type="http://schemas.openxmlformats.org/officeDocument/2006/relationships/image" Target="../media/image103.png"/><Relationship Id="rId12" Type="http://schemas.openxmlformats.org/officeDocument/2006/relationships/image" Target="../media/image104.png"/><Relationship Id="rId13" Type="http://schemas.openxmlformats.org/officeDocument/2006/relationships/image" Target="../media/image105.jpeg"/><Relationship Id="rId14" Type="http://schemas.openxmlformats.org/officeDocument/2006/relationships/slideLayout" Target="../slideLayouts/slideLayout1.xml"/><Relationship Id="rId15" Type="http://schemas.openxmlformats.org/officeDocument/2006/relationships/notesSlide" Target="../notesSlides/notesSlide21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hyperlink" Target="https://www.wheatinitiative.org/" TargetMode="External"/><Relationship Id="rId2" Type="http://schemas.openxmlformats.org/officeDocument/2006/relationships/hyperlink" Target="https://www.wheatinitiative.org/" TargetMode="External"/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slideLayout" Target="../slideLayouts/slideLayout1.xml"/><Relationship Id="rId6" Type="http://schemas.openxmlformats.org/officeDocument/2006/relationships/notesSlide" Target="../notesSlides/notesSlide3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hyperlink" Target="http://www.wheatis.org/" TargetMode="External"/><Relationship Id="rId2" Type="http://schemas.openxmlformats.org/officeDocument/2006/relationships/hyperlink" Target="http://www.wheatis.org/" TargetMode="External"/><Relationship Id="rId3" Type="http://schemas.openxmlformats.org/officeDocument/2006/relationships/hyperlink" Target="http://www.wheatis.org/" TargetMode="External"/><Relationship Id="rId4" Type="http://schemas.openxmlformats.org/officeDocument/2006/relationships/image" Target="../media/image13.png"/><Relationship Id="rId5" Type="http://schemas.openxmlformats.org/officeDocument/2006/relationships/slideLayout" Target="../slideLayouts/slideLayout1.xml"/><Relationship Id="rId6" Type="http://schemas.openxmlformats.org/officeDocument/2006/relationships/notesSlide" Target="../notesSlides/notesSlide4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14.png"/><Relationship Id="rId2" Type="http://schemas.openxmlformats.org/officeDocument/2006/relationships/image" Target="../media/image15.png"/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5" Type="http://schemas.openxmlformats.org/officeDocument/2006/relationships/image" Target="../media/image18.png"/><Relationship Id="rId6" Type="http://schemas.openxmlformats.org/officeDocument/2006/relationships/image" Target="../media/image19.png"/><Relationship Id="rId7" Type="http://schemas.openxmlformats.org/officeDocument/2006/relationships/image" Target="../media/image20.png"/><Relationship Id="rId8" Type="http://schemas.openxmlformats.org/officeDocument/2006/relationships/image" Target="../media/image21.png"/><Relationship Id="rId9" Type="http://schemas.openxmlformats.org/officeDocument/2006/relationships/image" Target="../media/image22.png"/><Relationship Id="rId10" Type="http://schemas.openxmlformats.org/officeDocument/2006/relationships/image" Target="../media/image23.png"/><Relationship Id="rId11" Type="http://schemas.openxmlformats.org/officeDocument/2006/relationships/image" Target="../media/image24.png"/><Relationship Id="rId12" Type="http://schemas.openxmlformats.org/officeDocument/2006/relationships/image" Target="../media/image25.png"/><Relationship Id="rId13" Type="http://schemas.openxmlformats.org/officeDocument/2006/relationships/image" Target="../media/image26.png"/><Relationship Id="rId14" Type="http://schemas.openxmlformats.org/officeDocument/2006/relationships/image" Target="../media/image27.png"/><Relationship Id="rId15" Type="http://schemas.openxmlformats.org/officeDocument/2006/relationships/image" Target="../media/image28.png"/><Relationship Id="rId16" Type="http://schemas.openxmlformats.org/officeDocument/2006/relationships/image" Target="../media/image29.png"/><Relationship Id="rId17" Type="http://schemas.openxmlformats.org/officeDocument/2006/relationships/image" Target="../media/image30.png"/><Relationship Id="rId18" Type="http://schemas.openxmlformats.org/officeDocument/2006/relationships/image" Target="../media/image31.png"/><Relationship Id="rId19" Type="http://schemas.openxmlformats.org/officeDocument/2006/relationships/image" Target="../media/image32.png"/><Relationship Id="rId20" Type="http://schemas.openxmlformats.org/officeDocument/2006/relationships/image" Target="../media/image33.png"/><Relationship Id="rId21" Type="http://schemas.openxmlformats.org/officeDocument/2006/relationships/slideLayout" Target="../slideLayouts/slideLayout1.xml"/><Relationship Id="rId22" Type="http://schemas.openxmlformats.org/officeDocument/2006/relationships/notesSlide" Target="../notesSlides/notesSlide5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34.png"/><Relationship Id="rId2" Type="http://schemas.openxmlformats.org/officeDocument/2006/relationships/image" Target="../media/image35.png"/><Relationship Id="rId3" Type="http://schemas.openxmlformats.org/officeDocument/2006/relationships/image" Target="../media/image36.png"/><Relationship Id="rId4" Type="http://schemas.openxmlformats.org/officeDocument/2006/relationships/image" Target="../media/image37.png"/><Relationship Id="rId5" Type="http://schemas.openxmlformats.org/officeDocument/2006/relationships/image" Target="../media/image38.png"/><Relationship Id="rId6" Type="http://schemas.openxmlformats.org/officeDocument/2006/relationships/image" Target="../media/image39.png"/><Relationship Id="rId7" Type="http://schemas.openxmlformats.org/officeDocument/2006/relationships/image" Target="../media/image40.png"/><Relationship Id="rId8" Type="http://schemas.openxmlformats.org/officeDocument/2006/relationships/image" Target="../media/image41.png"/><Relationship Id="rId9" Type="http://schemas.openxmlformats.org/officeDocument/2006/relationships/image" Target="../media/image42.png"/><Relationship Id="rId10" Type="http://schemas.openxmlformats.org/officeDocument/2006/relationships/image" Target="../media/image43.png"/><Relationship Id="rId11" Type="http://schemas.openxmlformats.org/officeDocument/2006/relationships/image" Target="../media/image44.png"/><Relationship Id="rId12" Type="http://schemas.openxmlformats.org/officeDocument/2006/relationships/image" Target="../media/image45.png"/><Relationship Id="rId13" Type="http://schemas.openxmlformats.org/officeDocument/2006/relationships/image" Target="../media/image46.png"/><Relationship Id="rId14" Type="http://schemas.openxmlformats.org/officeDocument/2006/relationships/slideLayout" Target="../slideLayouts/slideLayout1.xml"/><Relationship Id="rId15" Type="http://schemas.openxmlformats.org/officeDocument/2006/relationships/notesSlide" Target="../notesSlides/notesSlide6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hyperlink" Target="https://urgi.versailles.inra.fr/wheatis/join" TargetMode="External"/><Relationship Id="rId2" Type="http://schemas.openxmlformats.org/officeDocument/2006/relationships/hyperlink" Target="https://urgi.versailles.inra.fr/wheatis/join" TargetMode="External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7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47.png"/><Relationship Id="rId2" Type="http://schemas.openxmlformats.org/officeDocument/2006/relationships/image" Target="../media/image48.png"/><Relationship Id="rId3" Type="http://schemas.openxmlformats.org/officeDocument/2006/relationships/hyperlink" Target="https://urgi.versailles.inra.fr/rare" TargetMode="External"/><Relationship Id="rId4" Type="http://schemas.openxmlformats.org/officeDocument/2006/relationships/image" Target="../media/image49.png"/><Relationship Id="rId5" Type="http://schemas.openxmlformats.org/officeDocument/2006/relationships/hyperlink" Target="https://urgi.versailles.inra.fr/wheatis" TargetMode="External"/><Relationship Id="rId6" Type="http://schemas.openxmlformats.org/officeDocument/2006/relationships/hyperlink" Target="https://urgi.versailles.inra.fr/wheatis" TargetMode="External"/><Relationship Id="rId7" Type="http://schemas.openxmlformats.org/officeDocument/2006/relationships/hyperlink" Target="https://urgi.versailles.inra.fr/data-discovery" TargetMode="External"/><Relationship Id="rId8" Type="http://schemas.openxmlformats.org/officeDocument/2006/relationships/hyperlink" Target="https://urgi.versailles.inra.fr/data-discovery" TargetMode="External"/><Relationship Id="rId9" Type="http://schemas.openxmlformats.org/officeDocument/2006/relationships/slideLayout" Target="../slideLayouts/slideLayout1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hyperlink" Target="https://urgi.versailles.inra.fr/wheatis/" TargetMode="External"/><Relationship Id="rId2" Type="http://schemas.openxmlformats.org/officeDocument/2006/relationships/hyperlink" Target="https://urgi.versailles.inra.fr/wheatis/" TargetMode="External"/><Relationship Id="rId3" Type="http://schemas.openxmlformats.org/officeDocument/2006/relationships/hyperlink" Target="https://urgi.versailles.inra.fr/wheatis/" TargetMode="External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9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CustomShape 1"/>
          <p:cNvSpPr/>
          <p:nvPr/>
        </p:nvSpPr>
        <p:spPr>
          <a:xfrm>
            <a:off x="899640" y="2997000"/>
            <a:ext cx="7704000" cy="2519640"/>
          </a:xfrm>
          <a:prstGeom prst="wedgeRectCallout">
            <a:avLst>
              <a:gd name="adj1" fmla="val -37148"/>
              <a:gd name="adj2" fmla="val 65502"/>
            </a:avLst>
          </a:prstGeom>
          <a:ln>
            <a:rou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/>
        </p:style>
      </p:sp>
      <p:sp>
        <p:nvSpPr>
          <p:cNvPr id="47" name="CustomShape 2"/>
          <p:cNvSpPr/>
          <p:nvPr/>
        </p:nvSpPr>
        <p:spPr>
          <a:xfrm>
            <a:off x="33840" y="1155960"/>
            <a:ext cx="9116280" cy="1624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  <a:spcBef>
                <a:spcPts val="320"/>
              </a:spcBef>
            </a:pPr>
            <a:endParaRPr b="0" lang="fr-FR" sz="1800" spc="-1" strike="noStrike"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641"/>
              </a:spcBef>
            </a:pPr>
            <a:r>
              <a:rPr b="1" lang="fr-FR" sz="3200" spc="-1" strike="noStrike">
                <a:solidFill>
                  <a:srgbClr val="000000"/>
                </a:solidFill>
                <a:latin typeface="Arial"/>
                <a:ea typeface="DejaVu Sans"/>
              </a:rPr>
              <a:t>Webinar: WheatIS data discovery</a:t>
            </a:r>
            <a:endParaRPr b="0" lang="fr-FR" sz="3200" spc="-1" strike="noStrike"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479"/>
              </a:spcBef>
            </a:pPr>
            <a:r>
              <a:rPr b="0" lang="fr-FR" sz="2400" spc="-1" strike="noStrike">
                <a:solidFill>
                  <a:srgbClr val="000000"/>
                </a:solidFill>
                <a:latin typeface="Arial"/>
                <a:ea typeface="DejaVu Sans"/>
              </a:rPr>
              <a:t>25</a:t>
            </a:r>
            <a:r>
              <a:rPr b="0" lang="fr-FR" sz="2400" spc="-1" strike="noStrike" baseline="30000">
                <a:solidFill>
                  <a:srgbClr val="000000"/>
                </a:solidFill>
                <a:latin typeface="Arial"/>
                <a:ea typeface="DejaVu Sans"/>
              </a:rPr>
              <a:t>th</a:t>
            </a:r>
            <a:r>
              <a:rPr b="0" lang="fr-FR" sz="2400" spc="-1" strike="noStrike">
                <a:solidFill>
                  <a:srgbClr val="000000"/>
                </a:solidFill>
                <a:latin typeface="Arial"/>
                <a:ea typeface="DejaVu Sans"/>
              </a:rPr>
              <a:t> February 2020</a:t>
            </a:r>
            <a:endParaRPr b="0" lang="fr-FR" sz="2400" spc="-1" strike="noStrike">
              <a:latin typeface="Arial"/>
            </a:endParaRPr>
          </a:p>
        </p:txBody>
      </p:sp>
      <p:pic>
        <p:nvPicPr>
          <p:cNvPr id="48" name="Image 1" descr=""/>
          <p:cNvPicPr/>
          <p:nvPr/>
        </p:nvPicPr>
        <p:blipFill>
          <a:blip r:embed="rId1"/>
          <a:stretch/>
        </p:blipFill>
        <p:spPr>
          <a:xfrm>
            <a:off x="0" y="0"/>
            <a:ext cx="9143280" cy="1183680"/>
          </a:xfrm>
          <a:prstGeom prst="rect">
            <a:avLst/>
          </a:prstGeom>
          <a:ln>
            <a:noFill/>
          </a:ln>
        </p:spPr>
      </p:pic>
      <p:pic>
        <p:nvPicPr>
          <p:cNvPr id="49" name="Image 6" descr=""/>
          <p:cNvPicPr/>
          <p:nvPr/>
        </p:nvPicPr>
        <p:blipFill>
          <a:blip r:embed="rId2"/>
          <a:stretch/>
        </p:blipFill>
        <p:spPr>
          <a:xfrm>
            <a:off x="0" y="44280"/>
            <a:ext cx="1980360" cy="1170720"/>
          </a:xfrm>
          <a:prstGeom prst="rect">
            <a:avLst/>
          </a:prstGeom>
          <a:ln>
            <a:noFill/>
          </a:ln>
        </p:spPr>
      </p:pic>
      <p:sp>
        <p:nvSpPr>
          <p:cNvPr id="50" name="CustomShape 3"/>
          <p:cNvSpPr/>
          <p:nvPr/>
        </p:nvSpPr>
        <p:spPr>
          <a:xfrm>
            <a:off x="33480" y="5884920"/>
            <a:ext cx="7609680" cy="928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endParaRPr b="0" lang="fr-FR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fr-FR" sz="1800" spc="-1" strike="noStrike">
              <a:latin typeface="Arial"/>
            </a:endParaRPr>
          </a:p>
        </p:txBody>
      </p:sp>
      <p:sp>
        <p:nvSpPr>
          <p:cNvPr id="51" name="CustomShape 4"/>
          <p:cNvSpPr/>
          <p:nvPr/>
        </p:nvSpPr>
        <p:spPr>
          <a:xfrm>
            <a:off x="-9360" y="5942160"/>
            <a:ext cx="9143280" cy="942120"/>
          </a:xfrm>
          <a:prstGeom prst="rect">
            <a:avLst/>
          </a:prstGeom>
          <a:gradFill rotWithShape="0">
            <a:gsLst>
              <a:gs pos="0">
                <a:schemeClr val="accent3">
                  <a:lumMod val="50000"/>
                  <a:tint val="66000"/>
                  <a:satMod val="160000"/>
                </a:schemeClr>
              </a:gs>
              <a:gs pos="50000">
                <a:schemeClr val="accent3">
                  <a:lumMod val="50000"/>
                  <a:tint val="44500"/>
                  <a:satMod val="160000"/>
                </a:schemeClr>
              </a:gs>
              <a:gs pos="100000">
                <a:schemeClr val="accent3">
                  <a:lumMod val="50000"/>
                  <a:tint val="23500"/>
                  <a:satMod val="160000"/>
                </a:schemeClr>
              </a:gs>
            </a:gsLst>
            <a:lin ang="0"/>
          </a:gradFill>
          <a:ln w="93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52" name="CustomShape 5"/>
          <p:cNvSpPr/>
          <p:nvPr/>
        </p:nvSpPr>
        <p:spPr>
          <a:xfrm>
            <a:off x="23760" y="5877000"/>
            <a:ext cx="7609680" cy="928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endParaRPr b="0" lang="fr-FR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fr-FR" sz="1800" spc="-1" strike="noStrike">
              <a:latin typeface="Arial"/>
            </a:endParaRPr>
          </a:p>
        </p:txBody>
      </p:sp>
      <p:sp>
        <p:nvSpPr>
          <p:cNvPr id="53" name="CustomShape 6"/>
          <p:cNvSpPr/>
          <p:nvPr/>
        </p:nvSpPr>
        <p:spPr>
          <a:xfrm>
            <a:off x="34920" y="6227640"/>
            <a:ext cx="6517440" cy="364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  <a:ea typeface="DejaVu Sans"/>
              </a:rPr>
              <a:t>Raphaël Flores, Michael Alaux</a:t>
            </a:r>
            <a:endParaRPr b="0" lang="fr-FR" sz="1800" spc="-1" strike="noStrike">
              <a:latin typeface="Arial"/>
            </a:endParaRPr>
          </a:p>
        </p:txBody>
      </p:sp>
      <p:pic>
        <p:nvPicPr>
          <p:cNvPr id="54" name="Image 2" descr=""/>
          <p:cNvPicPr/>
          <p:nvPr/>
        </p:nvPicPr>
        <p:blipFill>
          <a:blip r:embed="rId3"/>
          <a:stretch/>
        </p:blipFill>
        <p:spPr>
          <a:xfrm>
            <a:off x="7335000" y="6145560"/>
            <a:ext cx="1585800" cy="595080"/>
          </a:xfrm>
          <a:prstGeom prst="rect">
            <a:avLst/>
          </a:prstGeom>
          <a:ln>
            <a:noFill/>
          </a:ln>
        </p:spPr>
      </p:pic>
      <p:pic>
        <p:nvPicPr>
          <p:cNvPr id="55" name="Image 6" descr=""/>
          <p:cNvPicPr/>
          <p:nvPr/>
        </p:nvPicPr>
        <p:blipFill>
          <a:blip r:embed="rId4"/>
          <a:stretch/>
        </p:blipFill>
        <p:spPr>
          <a:xfrm>
            <a:off x="7884360" y="172800"/>
            <a:ext cx="1152720" cy="303120"/>
          </a:xfrm>
          <a:prstGeom prst="rect">
            <a:avLst/>
          </a:prstGeom>
          <a:ln>
            <a:noFill/>
          </a:ln>
        </p:spPr>
      </p:pic>
      <p:sp>
        <p:nvSpPr>
          <p:cNvPr id="56" name="CustomShape 7"/>
          <p:cNvSpPr/>
          <p:nvPr/>
        </p:nvSpPr>
        <p:spPr>
          <a:xfrm>
            <a:off x="1666440" y="3141000"/>
            <a:ext cx="10080360" cy="2132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fr-FR" sz="2000" spc="-1" strike="noStrike">
                <a:solidFill>
                  <a:srgbClr val="808080"/>
                </a:solidFill>
                <a:latin typeface="Arial"/>
                <a:ea typeface="DejaVu Sans"/>
              </a:rPr>
              <a:t>Please keep your microphone muted and your webcam off</a:t>
            </a:r>
            <a:endParaRPr b="0" lang="fr-FR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fr-FR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fr-FR" sz="2000" spc="-1" strike="noStrike">
                <a:solidFill>
                  <a:srgbClr val="808080"/>
                </a:solidFill>
                <a:latin typeface="Arial"/>
                <a:ea typeface="DejaVu Sans"/>
              </a:rPr>
              <a:t>Notice that the webinar will be recorded</a:t>
            </a:r>
            <a:endParaRPr b="0" lang="fr-FR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fr-FR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fr-FR" sz="2000" spc="-1" strike="noStrike">
                <a:solidFill>
                  <a:srgbClr val="808080"/>
                </a:solidFill>
                <a:latin typeface="Arial"/>
                <a:ea typeface="DejaVu Sans"/>
              </a:rPr>
              <a:t>Ask your questions in the chat</a:t>
            </a:r>
            <a:endParaRPr b="0" lang="fr-FR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fr-FR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fr-FR" sz="2000" spc="-1" strike="noStrike">
                <a:solidFill>
                  <a:srgbClr val="808080"/>
                </a:solidFill>
                <a:latin typeface="Arial"/>
                <a:ea typeface="DejaVu Sans"/>
              </a:rPr>
              <a:t>The presentation and the recorded video will be available</a:t>
            </a:r>
            <a:endParaRPr b="0" lang="fr-FR" sz="2000" spc="-1" strike="noStrike">
              <a:latin typeface="Arial"/>
            </a:endParaRPr>
          </a:p>
        </p:txBody>
      </p:sp>
      <p:sp>
        <p:nvSpPr>
          <p:cNvPr id="57" name="CustomShape 8"/>
          <p:cNvSpPr/>
          <p:nvPr/>
        </p:nvSpPr>
        <p:spPr>
          <a:xfrm>
            <a:off x="155520" y="-144360"/>
            <a:ext cx="304200" cy="3042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58" name="Image 11" descr=""/>
          <p:cNvPicPr/>
          <p:nvPr/>
        </p:nvPicPr>
        <p:blipFill>
          <a:blip r:embed="rId5"/>
          <a:stretch/>
        </p:blipFill>
        <p:spPr>
          <a:xfrm>
            <a:off x="1234080" y="3213000"/>
            <a:ext cx="286920" cy="286920"/>
          </a:xfrm>
          <a:prstGeom prst="rect">
            <a:avLst/>
          </a:prstGeom>
          <a:ln>
            <a:noFill/>
          </a:ln>
        </p:spPr>
      </p:pic>
      <p:pic>
        <p:nvPicPr>
          <p:cNvPr id="59" name="Image 12" descr=""/>
          <p:cNvPicPr/>
          <p:nvPr/>
        </p:nvPicPr>
        <p:blipFill>
          <a:blip r:embed="rId6"/>
          <a:stretch/>
        </p:blipFill>
        <p:spPr>
          <a:xfrm>
            <a:off x="1187640" y="3742200"/>
            <a:ext cx="380160" cy="380160"/>
          </a:xfrm>
          <a:prstGeom prst="rect">
            <a:avLst/>
          </a:prstGeom>
          <a:ln>
            <a:noFill/>
          </a:ln>
        </p:spPr>
      </p:pic>
      <p:sp>
        <p:nvSpPr>
          <p:cNvPr id="60" name="CustomShape 9"/>
          <p:cNvSpPr/>
          <p:nvPr/>
        </p:nvSpPr>
        <p:spPr>
          <a:xfrm>
            <a:off x="307800" y="7920"/>
            <a:ext cx="304200" cy="3042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61" name="Image 21" descr=""/>
          <p:cNvPicPr/>
          <p:nvPr/>
        </p:nvPicPr>
        <p:blipFill>
          <a:blip r:embed="rId7"/>
          <a:stretch/>
        </p:blipFill>
        <p:spPr>
          <a:xfrm>
            <a:off x="1210680" y="4365000"/>
            <a:ext cx="330840" cy="330840"/>
          </a:xfrm>
          <a:prstGeom prst="rect">
            <a:avLst/>
          </a:prstGeom>
          <a:ln>
            <a:noFill/>
          </a:ln>
        </p:spPr>
      </p:pic>
      <p:pic>
        <p:nvPicPr>
          <p:cNvPr id="62" name="Image 23" descr=""/>
          <p:cNvPicPr/>
          <p:nvPr/>
        </p:nvPicPr>
        <p:blipFill>
          <a:blip r:embed="rId8"/>
          <a:stretch/>
        </p:blipFill>
        <p:spPr>
          <a:xfrm>
            <a:off x="1234080" y="4941000"/>
            <a:ext cx="315360" cy="315360"/>
          </a:xfrm>
          <a:prstGeom prst="rect">
            <a:avLst/>
          </a:prstGeom>
          <a:ln>
            <a:noFill/>
          </a:ln>
        </p:spPr>
      </p:pic>
      <p:pic>
        <p:nvPicPr>
          <p:cNvPr id="63" name="Image 1" descr=""/>
          <p:cNvPicPr/>
          <p:nvPr/>
        </p:nvPicPr>
        <p:blipFill>
          <a:blip r:embed="rId9"/>
          <a:stretch/>
        </p:blipFill>
        <p:spPr>
          <a:xfrm>
            <a:off x="5076000" y="6218280"/>
            <a:ext cx="1361160" cy="47916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CustomShape 1"/>
          <p:cNvSpPr/>
          <p:nvPr/>
        </p:nvSpPr>
        <p:spPr>
          <a:xfrm>
            <a:off x="0" y="115920"/>
            <a:ext cx="9143280" cy="56124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 algn="ctr">
              <a:lnSpc>
                <a:spcPct val="100000"/>
              </a:lnSpc>
            </a:pPr>
            <a:r>
              <a:rPr b="1" lang="fr-FR" sz="3200" spc="-1" strike="noStrike">
                <a:solidFill>
                  <a:srgbClr val="000000"/>
                </a:solidFill>
                <a:latin typeface="Arial"/>
                <a:ea typeface="DejaVu Sans"/>
              </a:rPr>
              <a:t>CFD2</a:t>
            </a:r>
            <a:endParaRPr b="0" lang="fr-FR" sz="3200" spc="-1" strike="noStrike">
              <a:latin typeface="Arial"/>
            </a:endParaRPr>
          </a:p>
        </p:txBody>
      </p:sp>
      <p:pic>
        <p:nvPicPr>
          <p:cNvPr id="178" name="Image 3" descr=""/>
          <p:cNvPicPr/>
          <p:nvPr/>
        </p:nvPicPr>
        <p:blipFill>
          <a:blip r:embed="rId1"/>
          <a:stretch/>
        </p:blipFill>
        <p:spPr>
          <a:xfrm>
            <a:off x="1187640" y="836640"/>
            <a:ext cx="6863760" cy="5948640"/>
          </a:xfrm>
          <a:prstGeom prst="rect">
            <a:avLst/>
          </a:prstGeom>
          <a:ln>
            <a:noFill/>
          </a:ln>
        </p:spPr>
      </p:pic>
      <p:sp>
        <p:nvSpPr>
          <p:cNvPr id="179" name="CustomShape 2"/>
          <p:cNvSpPr/>
          <p:nvPr/>
        </p:nvSpPr>
        <p:spPr>
          <a:xfrm>
            <a:off x="1187640" y="1340640"/>
            <a:ext cx="1439280" cy="5400000"/>
          </a:xfrm>
          <a:prstGeom prst="roundRect">
            <a:avLst>
              <a:gd name="adj" fmla="val 16667"/>
            </a:avLst>
          </a:prstGeom>
          <a:solidFill>
            <a:srgbClr val="ffc000">
              <a:alpha val="50000"/>
            </a:srgbClr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80" name="CustomShape 3"/>
          <p:cNvSpPr/>
          <p:nvPr/>
        </p:nvSpPr>
        <p:spPr>
          <a:xfrm>
            <a:off x="3276000" y="836640"/>
            <a:ext cx="503280" cy="359280"/>
          </a:xfrm>
          <a:prstGeom prst="roundRect">
            <a:avLst>
              <a:gd name="adj" fmla="val 16667"/>
            </a:avLst>
          </a:prstGeom>
          <a:solidFill>
            <a:srgbClr val="ffc000">
              <a:alpha val="50000"/>
            </a:srgbClr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grpSp>
        <p:nvGrpSpPr>
          <p:cNvPr id="181" name="Group 4"/>
          <p:cNvGrpSpPr/>
          <p:nvPr/>
        </p:nvGrpSpPr>
        <p:grpSpPr>
          <a:xfrm>
            <a:off x="5364000" y="332640"/>
            <a:ext cx="2087640" cy="2447640"/>
            <a:chOff x="5364000" y="332640"/>
            <a:chExt cx="2087640" cy="2447640"/>
          </a:xfrm>
        </p:grpSpPr>
        <p:pic>
          <p:nvPicPr>
            <p:cNvPr id="182" name="Image 5" descr=""/>
            <p:cNvPicPr/>
            <p:nvPr/>
          </p:nvPicPr>
          <p:blipFill>
            <a:blip r:embed="rId2"/>
            <a:stretch/>
          </p:blipFill>
          <p:spPr>
            <a:xfrm>
              <a:off x="5652000" y="548640"/>
              <a:ext cx="1551960" cy="2028240"/>
            </a:xfrm>
            <a:prstGeom prst="rect">
              <a:avLst/>
            </a:prstGeom>
            <a:ln w="88920">
              <a:solidFill>
                <a:srgbClr val="ffffff"/>
              </a:solidFill>
              <a:miter/>
            </a:ln>
            <a:effectLst>
              <a:outerShdw algn="tl" blurRad="55000" dir="5400000" dist="18000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dir="t" rig="twoP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183" name="CustomShape 5"/>
            <p:cNvSpPr/>
            <p:nvPr/>
          </p:nvSpPr>
          <p:spPr>
            <a:xfrm>
              <a:off x="5364000" y="332640"/>
              <a:ext cx="2087640" cy="2447640"/>
            </a:xfrm>
            <a:prstGeom prst="roundRect">
              <a:avLst>
                <a:gd name="adj" fmla="val 16667"/>
              </a:avLst>
            </a:prstGeom>
            <a:solidFill>
              <a:srgbClr val="ffc000">
                <a:alpha val="50000"/>
              </a:srgbClr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</p:grpSp>
      <p:pic>
        <p:nvPicPr>
          <p:cNvPr id="184" name="Image 10" descr=""/>
          <p:cNvPicPr/>
          <p:nvPr/>
        </p:nvPicPr>
        <p:blipFill>
          <a:blip r:embed="rId3"/>
          <a:stretch/>
        </p:blipFill>
        <p:spPr>
          <a:xfrm>
            <a:off x="2915640" y="1268640"/>
            <a:ext cx="5117400" cy="5472000"/>
          </a:xfrm>
          <a:prstGeom prst="rect">
            <a:avLst/>
          </a:prstGeom>
          <a:ln>
            <a:noFill/>
          </a:ln>
        </p:spPr>
      </p:pic>
      <p:pic>
        <p:nvPicPr>
          <p:cNvPr id="185" name="Image 13" descr=""/>
          <p:cNvPicPr/>
          <p:nvPr/>
        </p:nvPicPr>
        <p:blipFill>
          <a:blip r:embed="rId4"/>
          <a:stretch/>
        </p:blipFill>
        <p:spPr>
          <a:xfrm>
            <a:off x="1187640" y="836640"/>
            <a:ext cx="6773400" cy="583200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219" dur="indefinite" restart="never" nodeType="tmRoot">
          <p:childTnLst>
            <p:seq>
              <p:cTn id="220" dur="indefinite" nodeType="mainSeq">
                <p:childTnLst>
                  <p:par>
                    <p:cTn id="221" fill="hold">
                      <p:stCondLst>
                        <p:cond delay="indefinite"/>
                      </p:stCondLst>
                      <p:childTnLst>
                        <p:par>
                          <p:cTn id="222" fill="hold">
                            <p:stCondLst>
                              <p:cond delay="0"/>
                            </p:stCondLst>
                            <p:childTnLst>
                              <p:par>
                                <p:cTn id="22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5" fill="hold">
                      <p:stCondLst>
                        <p:cond delay="indefinite"/>
                      </p:stCondLst>
                      <p:childTnLst>
                        <p:par>
                          <p:cTn id="226" fill="hold">
                            <p:stCondLst>
                              <p:cond delay="0"/>
                            </p:stCondLst>
                            <p:childTnLst>
                              <p:par>
                                <p:cTn id="227" nodeType="clickEffect" fill="hold" presetClass="exit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9" fill="hold">
                      <p:stCondLst>
                        <p:cond delay="indefinite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5" fill="hold">
                      <p:stCondLst>
                        <p:cond delay="indefinite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nodeType="clickEffect" fill="hold" presetClass="exit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nodeType="withEffect" fill="hold" presetClass="exit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1" fill="hold">
                      <p:stCondLst>
                        <p:cond delay="indefinite"/>
                      </p:stCondLst>
                      <p:childTnLst>
                        <p:par>
                          <p:cTn id="242" fill="hold">
                            <p:stCondLst>
                              <p:cond delay="0"/>
                            </p:stCondLst>
                            <p:childTnLst>
                              <p:par>
                                <p:cTn id="24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5" fill="hold">
                      <p:stCondLst>
                        <p:cond delay="indefinite"/>
                      </p:stCondLst>
                      <p:childTnLst>
                        <p:par>
                          <p:cTn id="246" fill="hold">
                            <p:stCondLst>
                              <p:cond delay="0"/>
                            </p:stCondLst>
                            <p:childTnLst>
                              <p:par>
                                <p:cTn id="24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" name="Image 7" descr=""/>
          <p:cNvPicPr/>
          <p:nvPr/>
        </p:nvPicPr>
        <p:blipFill>
          <a:blip r:embed="rId1"/>
          <a:stretch/>
        </p:blipFill>
        <p:spPr>
          <a:xfrm>
            <a:off x="1187640" y="836640"/>
            <a:ext cx="6773400" cy="5832000"/>
          </a:xfrm>
          <a:prstGeom prst="rect">
            <a:avLst/>
          </a:prstGeom>
          <a:ln>
            <a:noFill/>
          </a:ln>
        </p:spPr>
      </p:pic>
      <p:pic>
        <p:nvPicPr>
          <p:cNvPr id="187" name="Image 8" descr=""/>
          <p:cNvPicPr/>
          <p:nvPr/>
        </p:nvPicPr>
        <p:blipFill>
          <a:blip r:embed="rId2"/>
          <a:stretch/>
        </p:blipFill>
        <p:spPr>
          <a:xfrm>
            <a:off x="1187640" y="836640"/>
            <a:ext cx="6823800" cy="5732640"/>
          </a:xfrm>
          <a:prstGeom prst="rect">
            <a:avLst/>
          </a:prstGeom>
          <a:ln>
            <a:noFill/>
          </a:ln>
        </p:spPr>
      </p:pic>
      <p:sp>
        <p:nvSpPr>
          <p:cNvPr id="188" name="CustomShape 1"/>
          <p:cNvSpPr/>
          <p:nvPr/>
        </p:nvSpPr>
        <p:spPr>
          <a:xfrm>
            <a:off x="0" y="115920"/>
            <a:ext cx="9143280" cy="56124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 algn="ctr">
              <a:lnSpc>
                <a:spcPct val="100000"/>
              </a:lnSpc>
            </a:pPr>
            <a:r>
              <a:rPr b="1" lang="fr-FR" sz="3200" spc="-1" strike="noStrike">
                <a:solidFill>
                  <a:srgbClr val="000000"/>
                </a:solidFill>
                <a:latin typeface="Arial"/>
                <a:ea typeface="DejaVu Sans"/>
              </a:rPr>
              <a:t>CFD2</a:t>
            </a:r>
            <a:endParaRPr b="0" lang="fr-FR" sz="3200" spc="-1" strike="noStrike">
              <a:latin typeface="Arial"/>
            </a:endParaRPr>
          </a:p>
        </p:txBody>
      </p:sp>
      <p:sp>
        <p:nvSpPr>
          <p:cNvPr id="189" name="CustomShape 2"/>
          <p:cNvSpPr/>
          <p:nvPr/>
        </p:nvSpPr>
        <p:spPr>
          <a:xfrm>
            <a:off x="0" y="2997000"/>
            <a:ext cx="1114920" cy="516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fr-FR" sz="1400" spc="-1" strike="noStrike">
                <a:solidFill>
                  <a:srgbClr val="808080"/>
                </a:solidFill>
                <a:latin typeface="Arial"/>
                <a:ea typeface="DejaVu Sans"/>
              </a:rPr>
              <a:t>Union</a:t>
            </a:r>
            <a:endParaRPr b="0" lang="fr-FR" sz="1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i="1" lang="fr-FR" sz="1400" spc="-1" strike="noStrike">
                <a:solidFill>
                  <a:srgbClr val="808080"/>
                </a:solidFill>
                <a:latin typeface="Arial"/>
                <a:ea typeface="DejaVu Sans"/>
              </a:rPr>
              <a:t>(OR</a:t>
            </a:r>
            <a:r>
              <a:rPr b="0" lang="fr-FR" sz="1400" spc="-1" strike="noStrike">
                <a:solidFill>
                  <a:srgbClr val="808080"/>
                </a:solidFill>
                <a:latin typeface="Arial"/>
                <a:ea typeface="DejaVu Sans"/>
              </a:rPr>
              <a:t> query)</a:t>
            </a:r>
            <a:endParaRPr b="0" lang="fr-FR" sz="1400" spc="-1" strike="noStrike">
              <a:latin typeface="Arial"/>
            </a:endParaRPr>
          </a:p>
        </p:txBody>
      </p:sp>
      <p:pic>
        <p:nvPicPr>
          <p:cNvPr id="190" name="Image 9" descr=""/>
          <p:cNvPicPr/>
          <p:nvPr/>
        </p:nvPicPr>
        <p:blipFill>
          <a:blip r:embed="rId3"/>
          <a:stretch/>
        </p:blipFill>
        <p:spPr>
          <a:xfrm>
            <a:off x="1115640" y="836640"/>
            <a:ext cx="6870600" cy="4087800"/>
          </a:xfrm>
          <a:prstGeom prst="rect">
            <a:avLst/>
          </a:prstGeom>
          <a:ln>
            <a:noFill/>
          </a:ln>
        </p:spPr>
      </p:pic>
      <p:sp>
        <p:nvSpPr>
          <p:cNvPr id="191" name="CustomShape 3"/>
          <p:cNvSpPr/>
          <p:nvPr/>
        </p:nvSpPr>
        <p:spPr>
          <a:xfrm>
            <a:off x="1043640" y="2853000"/>
            <a:ext cx="287280" cy="575280"/>
          </a:xfrm>
          <a:prstGeom prst="leftBrace">
            <a:avLst>
              <a:gd name="adj1" fmla="val 8333"/>
              <a:gd name="adj2" fmla="val 50000"/>
            </a:avLst>
          </a:prstGeom>
          <a:noFill/>
          <a:ln w="9360">
            <a:solidFill>
              <a:schemeClr val="tx1"/>
            </a:solidFill>
            <a:round/>
          </a:ln>
        </p:spPr>
        <p:style>
          <a:lnRef idx="0"/>
          <a:fillRef idx="0"/>
          <a:effectRef idx="0"/>
          <a:fontRef idx="minor"/>
        </p:style>
      </p:sp>
      <p:grpSp>
        <p:nvGrpSpPr>
          <p:cNvPr id="192" name="Group 4"/>
          <p:cNvGrpSpPr/>
          <p:nvPr/>
        </p:nvGrpSpPr>
        <p:grpSpPr>
          <a:xfrm>
            <a:off x="31320" y="2781000"/>
            <a:ext cx="1223280" cy="791280"/>
            <a:chOff x="31320" y="2781000"/>
            <a:chExt cx="1223280" cy="791280"/>
          </a:xfrm>
        </p:grpSpPr>
        <p:sp>
          <p:nvSpPr>
            <p:cNvPr id="193" name="CustomShape 5"/>
            <p:cNvSpPr/>
            <p:nvPr/>
          </p:nvSpPr>
          <p:spPr>
            <a:xfrm>
              <a:off x="31320" y="2997000"/>
              <a:ext cx="1223280" cy="516240"/>
            </a:xfrm>
            <a:prstGeom prst="rect">
              <a:avLst/>
            </a:pr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/>
            <a:p>
              <a:pPr>
                <a:lnSpc>
                  <a:spcPct val="100000"/>
                </a:lnSpc>
              </a:pPr>
              <a:r>
                <a:rPr b="0" lang="fr-FR" sz="1400" spc="-1" strike="noStrike">
                  <a:solidFill>
                    <a:srgbClr val="808080"/>
                  </a:solidFill>
                  <a:latin typeface="Arial"/>
                  <a:ea typeface="DejaVu Sans"/>
                </a:rPr>
                <a:t>Intersection</a:t>
              </a:r>
              <a:endParaRPr b="0" lang="fr-FR" sz="1400" spc="-1" strike="noStrike">
                <a:latin typeface="Arial"/>
              </a:endParaRPr>
            </a:p>
            <a:p>
              <a:pPr>
                <a:lnSpc>
                  <a:spcPct val="100000"/>
                </a:lnSpc>
              </a:pPr>
              <a:r>
                <a:rPr b="0" i="1" lang="fr-FR" sz="1400" spc="-1" strike="noStrike">
                  <a:solidFill>
                    <a:srgbClr val="808080"/>
                  </a:solidFill>
                  <a:latin typeface="Arial"/>
                  <a:ea typeface="DejaVu Sans"/>
                </a:rPr>
                <a:t>(AND</a:t>
              </a:r>
              <a:r>
                <a:rPr b="0" lang="fr-FR" sz="1400" spc="-1" strike="noStrike">
                  <a:solidFill>
                    <a:srgbClr val="808080"/>
                  </a:solidFill>
                  <a:latin typeface="Arial"/>
                  <a:ea typeface="DejaVu Sans"/>
                </a:rPr>
                <a:t> query)</a:t>
              </a:r>
              <a:endParaRPr b="0" lang="fr-FR" sz="1400" spc="-1" strike="noStrike">
                <a:latin typeface="Arial"/>
              </a:endParaRPr>
            </a:p>
          </p:txBody>
        </p:sp>
        <p:sp>
          <p:nvSpPr>
            <p:cNvPr id="194" name="CustomShape 6"/>
            <p:cNvSpPr/>
            <p:nvPr/>
          </p:nvSpPr>
          <p:spPr>
            <a:xfrm>
              <a:off x="1026000" y="2781000"/>
              <a:ext cx="210240" cy="791280"/>
            </a:xfrm>
            <a:prstGeom prst="leftBrace">
              <a:avLst>
                <a:gd name="adj1" fmla="val 8333"/>
                <a:gd name="adj2" fmla="val 50000"/>
              </a:avLst>
            </a:prstGeom>
            <a:noFill/>
            <a:ln w="9360">
              <a:solidFill>
                <a:schemeClr val="tx1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</p:grpSp>
    </p:spTree>
  </p:cSld>
  <p:timing>
    <p:tnLst>
      <p:par>
        <p:cTn id="249" dur="indefinite" restart="never" nodeType="tmRoot">
          <p:childTnLst>
            <p:seq>
              <p:cTn id="250" dur="indefinite" nodeType="mainSeq">
                <p:childTnLst>
                  <p:par>
                    <p:cTn id="251" fill="hold">
                      <p:stCondLst>
                        <p:cond delay="indefinite"/>
                      </p:stCondLst>
                      <p:childTnLst>
                        <p:par>
                          <p:cTn id="252" fill="hold">
                            <p:stCondLst>
                              <p:cond delay="0"/>
                            </p:stCondLst>
                            <p:childTnLst>
                              <p:par>
                                <p:cTn id="25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7" fill="hold">
                      <p:stCondLst>
                        <p:cond delay="indefinite"/>
                      </p:stCondLst>
                      <p:childTnLst>
                        <p:par>
                          <p:cTn id="258" fill="hold">
                            <p:stCondLst>
                              <p:cond delay="0"/>
                            </p:stCondLst>
                            <p:childTnLst>
                              <p:par>
                                <p:cTn id="259" nodeType="clickEffect" fill="hold" presetClass="exit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nodeType="withEffect" fill="hold" presetClass="exit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3" nodeType="withEffect" fill="hold" presetClass="exit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5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7" fill="hold">
                      <p:stCondLst>
                        <p:cond delay="indefinite"/>
                      </p:stCondLst>
                      <p:childTnLst>
                        <p:par>
                          <p:cTn id="268" fill="hold">
                            <p:stCondLst>
                              <p:cond delay="0"/>
                            </p:stCondLst>
                            <p:childTnLst>
                              <p:par>
                                <p:cTn id="269" nodeType="clickEffect" fill="hold" presetClass="exit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1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" name="Image 3" descr=""/>
          <p:cNvPicPr/>
          <p:nvPr/>
        </p:nvPicPr>
        <p:blipFill>
          <a:blip r:embed="rId1"/>
          <a:stretch/>
        </p:blipFill>
        <p:spPr>
          <a:xfrm>
            <a:off x="1187640" y="836640"/>
            <a:ext cx="6773400" cy="5832000"/>
          </a:xfrm>
          <a:prstGeom prst="rect">
            <a:avLst/>
          </a:prstGeom>
          <a:ln>
            <a:noFill/>
          </a:ln>
        </p:spPr>
      </p:pic>
      <p:pic>
        <p:nvPicPr>
          <p:cNvPr id="196" name="Image 4" descr=""/>
          <p:cNvPicPr/>
          <p:nvPr/>
        </p:nvPicPr>
        <p:blipFill>
          <a:blip r:embed="rId2"/>
          <a:stretch/>
        </p:blipFill>
        <p:spPr>
          <a:xfrm>
            <a:off x="2915640" y="2925000"/>
            <a:ext cx="5902200" cy="3586680"/>
          </a:xfrm>
          <a:prstGeom prst="rect">
            <a:avLst/>
          </a:prstGeom>
          <a:ln w="88920">
            <a:solidFill>
              <a:srgbClr val="ffffff"/>
            </a:solidFill>
            <a:miter/>
          </a:ln>
          <a:effectLst>
            <a:outerShdw algn="tl" blurRad="55000" dir="5400000" dist="18000" rotWithShape="0">
              <a:srgbClr val="000000">
                <a:alpha val="40000"/>
              </a:srgbClr>
            </a:outerShdw>
          </a:effectLst>
          <a:scene3d>
            <a:camera prst="orthographicFront"/>
            <a:lightRig dir="t" rig="twoP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97" name="CustomShape 1"/>
          <p:cNvSpPr/>
          <p:nvPr/>
        </p:nvSpPr>
        <p:spPr>
          <a:xfrm>
            <a:off x="0" y="115920"/>
            <a:ext cx="9143280" cy="56124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 algn="ctr">
              <a:lnSpc>
                <a:spcPct val="100000"/>
              </a:lnSpc>
            </a:pPr>
            <a:r>
              <a:rPr b="1" lang="fr-FR" sz="3200" spc="-1" strike="noStrike">
                <a:solidFill>
                  <a:srgbClr val="000000"/>
                </a:solidFill>
                <a:latin typeface="Arial"/>
                <a:ea typeface="DejaVu Sans"/>
              </a:rPr>
              <a:t>CFD2</a:t>
            </a:r>
            <a:endParaRPr b="0" lang="fr-FR" sz="3200" spc="-1" strike="noStrike">
              <a:latin typeface="Arial"/>
            </a:endParaRPr>
          </a:p>
        </p:txBody>
      </p:sp>
      <p:sp>
        <p:nvSpPr>
          <p:cNvPr id="198" name="CustomShape 2"/>
          <p:cNvSpPr/>
          <p:nvPr/>
        </p:nvSpPr>
        <p:spPr>
          <a:xfrm>
            <a:off x="2915640" y="1917000"/>
            <a:ext cx="359280" cy="287280"/>
          </a:xfrm>
          <a:prstGeom prst="roundRect">
            <a:avLst>
              <a:gd name="adj" fmla="val 16667"/>
            </a:avLst>
          </a:prstGeom>
          <a:solidFill>
            <a:srgbClr val="ffc000">
              <a:alpha val="50000"/>
            </a:srgbClr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199" name="Image 6" descr=""/>
          <p:cNvPicPr/>
          <p:nvPr/>
        </p:nvPicPr>
        <p:blipFill>
          <a:blip r:embed="rId3"/>
          <a:stretch/>
        </p:blipFill>
        <p:spPr>
          <a:xfrm>
            <a:off x="1763640" y="3453120"/>
            <a:ext cx="6725880" cy="3383640"/>
          </a:xfrm>
          <a:prstGeom prst="rect">
            <a:avLst/>
          </a:prstGeom>
          <a:ln>
            <a:noFill/>
          </a:ln>
        </p:spPr>
      </p:pic>
      <p:sp>
        <p:nvSpPr>
          <p:cNvPr id="200" name="CustomShape 3"/>
          <p:cNvSpPr/>
          <p:nvPr/>
        </p:nvSpPr>
        <p:spPr>
          <a:xfrm>
            <a:off x="2915640" y="2925000"/>
            <a:ext cx="3167640" cy="215280"/>
          </a:xfrm>
          <a:prstGeom prst="roundRect">
            <a:avLst>
              <a:gd name="adj" fmla="val 16667"/>
            </a:avLst>
          </a:prstGeom>
          <a:solidFill>
            <a:srgbClr val="ffc000">
              <a:alpha val="50000"/>
            </a:srgbClr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01" name="CustomShape 4"/>
          <p:cNvSpPr/>
          <p:nvPr/>
        </p:nvSpPr>
        <p:spPr>
          <a:xfrm>
            <a:off x="3636000" y="3933000"/>
            <a:ext cx="791280" cy="143280"/>
          </a:xfrm>
          <a:prstGeom prst="roundRect">
            <a:avLst>
              <a:gd name="adj" fmla="val 16667"/>
            </a:avLst>
          </a:prstGeom>
          <a:solidFill>
            <a:srgbClr val="ffc000">
              <a:alpha val="50000"/>
            </a:srgbClr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202" name="Image 10" descr=""/>
          <p:cNvPicPr/>
          <p:nvPr/>
        </p:nvPicPr>
        <p:blipFill>
          <a:blip r:embed="rId4"/>
          <a:stretch/>
        </p:blipFill>
        <p:spPr>
          <a:xfrm>
            <a:off x="4788000" y="1989000"/>
            <a:ext cx="3330000" cy="4652280"/>
          </a:xfrm>
          <a:prstGeom prst="rect">
            <a:avLst/>
          </a:prstGeom>
          <a:ln>
            <a:noFill/>
          </a:ln>
        </p:spPr>
      </p:pic>
      <p:sp>
        <p:nvSpPr>
          <p:cNvPr id="203" name="CustomShape 5"/>
          <p:cNvSpPr/>
          <p:nvPr/>
        </p:nvSpPr>
        <p:spPr>
          <a:xfrm>
            <a:off x="6156000" y="2493000"/>
            <a:ext cx="719280" cy="215280"/>
          </a:xfrm>
          <a:prstGeom prst="roundRect">
            <a:avLst>
              <a:gd name="adj" fmla="val 16667"/>
            </a:avLst>
          </a:prstGeom>
          <a:solidFill>
            <a:srgbClr val="ffc000">
              <a:alpha val="50000"/>
            </a:srgbClr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204" name="Image 12" descr=""/>
          <p:cNvPicPr/>
          <p:nvPr/>
        </p:nvPicPr>
        <p:blipFill>
          <a:blip r:embed="rId5"/>
          <a:stretch/>
        </p:blipFill>
        <p:spPr>
          <a:xfrm>
            <a:off x="1187640" y="836640"/>
            <a:ext cx="6694560" cy="4247640"/>
          </a:xfrm>
          <a:prstGeom prst="rect">
            <a:avLst/>
          </a:prstGeom>
          <a:ln>
            <a:noFill/>
          </a:ln>
        </p:spPr>
      </p:pic>
      <p:sp>
        <p:nvSpPr>
          <p:cNvPr id="205" name="CustomShape 6"/>
          <p:cNvSpPr/>
          <p:nvPr/>
        </p:nvSpPr>
        <p:spPr>
          <a:xfrm>
            <a:off x="2915640" y="1989000"/>
            <a:ext cx="1871640" cy="215280"/>
          </a:xfrm>
          <a:prstGeom prst="roundRect">
            <a:avLst>
              <a:gd name="adj" fmla="val 16667"/>
            </a:avLst>
          </a:prstGeom>
          <a:solidFill>
            <a:srgbClr val="ffc000">
              <a:alpha val="50000"/>
            </a:srgbClr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206" name="Image 15" descr=""/>
          <p:cNvPicPr/>
          <p:nvPr/>
        </p:nvPicPr>
        <p:blipFill>
          <a:blip r:embed="rId6"/>
          <a:stretch/>
        </p:blipFill>
        <p:spPr>
          <a:xfrm>
            <a:off x="1259640" y="0"/>
            <a:ext cx="6815520" cy="3935880"/>
          </a:xfrm>
          <a:prstGeom prst="rect">
            <a:avLst/>
          </a:prstGeom>
          <a:ln>
            <a:noFill/>
          </a:ln>
        </p:spPr>
      </p:pic>
      <p:sp>
        <p:nvSpPr>
          <p:cNvPr id="207" name="CustomShape 7"/>
          <p:cNvSpPr/>
          <p:nvPr/>
        </p:nvSpPr>
        <p:spPr>
          <a:xfrm>
            <a:off x="2915640" y="3861000"/>
            <a:ext cx="1223280" cy="215280"/>
          </a:xfrm>
          <a:prstGeom prst="roundRect">
            <a:avLst>
              <a:gd name="adj" fmla="val 16667"/>
            </a:avLst>
          </a:prstGeom>
          <a:solidFill>
            <a:srgbClr val="ffc000">
              <a:alpha val="50000"/>
            </a:srgbClr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208" name="Image 14" descr=""/>
          <p:cNvPicPr/>
          <p:nvPr/>
        </p:nvPicPr>
        <p:blipFill>
          <a:blip r:embed="rId7"/>
          <a:stretch/>
        </p:blipFill>
        <p:spPr>
          <a:xfrm>
            <a:off x="1763640" y="2205000"/>
            <a:ext cx="6185880" cy="413784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275" dur="indefinite" restart="never" nodeType="tmRoot">
          <p:childTnLst>
            <p:seq>
              <p:cTn id="276" dur="indefinite" nodeType="mainSeq">
                <p:childTnLst>
                  <p:par>
                    <p:cTn id="277" fill="hold">
                      <p:stCondLst>
                        <p:cond delay="indefinite"/>
                      </p:stCondLst>
                      <p:childTnLst>
                        <p:par>
                          <p:cTn id="278" fill="hold">
                            <p:stCondLst>
                              <p:cond delay="0"/>
                            </p:stCondLst>
                            <p:childTnLst>
                              <p:par>
                                <p:cTn id="27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1" fill="hold">
                      <p:stCondLst>
                        <p:cond delay="indefinite"/>
                      </p:stCondLst>
                      <p:childTnLst>
                        <p:par>
                          <p:cTn id="282" fill="hold">
                            <p:stCondLst>
                              <p:cond delay="0"/>
                            </p:stCondLst>
                            <p:childTnLst>
                              <p:par>
                                <p:cTn id="28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5" fill="hold">
                      <p:stCondLst>
                        <p:cond delay="indefinite"/>
                      </p:stCondLst>
                      <p:childTnLst>
                        <p:par>
                          <p:cTn id="286" fill="hold">
                            <p:stCondLst>
                              <p:cond delay="0"/>
                            </p:stCondLst>
                            <p:childTnLst>
                              <p:par>
                                <p:cTn id="287" nodeType="clickEffect" fill="hold" presetClass="exit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9" nodeType="withEffect" fill="hold" presetClass="exit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1" fill="hold">
                      <p:stCondLst>
                        <p:cond delay="indefinite"/>
                      </p:stCondLst>
                      <p:childTnLst>
                        <p:par>
                          <p:cTn id="292" fill="hold">
                            <p:stCondLst>
                              <p:cond delay="0"/>
                            </p:stCondLst>
                            <p:childTnLst>
                              <p:par>
                                <p:cTn id="29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5" fill="hold">
                      <p:stCondLst>
                        <p:cond delay="indefinite"/>
                      </p:stCondLst>
                      <p:childTnLst>
                        <p:par>
                          <p:cTn id="296" fill="hold">
                            <p:stCondLst>
                              <p:cond delay="0"/>
                            </p:stCondLst>
                            <p:childTnLst>
                              <p:par>
                                <p:cTn id="29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9" fill="hold">
                      <p:stCondLst>
                        <p:cond delay="indefinite"/>
                      </p:stCondLst>
                      <p:childTnLst>
                        <p:par>
                          <p:cTn id="300" fill="hold">
                            <p:stCondLst>
                              <p:cond delay="0"/>
                            </p:stCondLst>
                            <p:childTnLst>
                              <p:par>
                                <p:cTn id="301" nodeType="clickEffect" fill="hold" presetClass="exit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3" fill="hold">
                      <p:stCondLst>
                        <p:cond delay="indefinite"/>
                      </p:stCondLst>
                      <p:childTnLst>
                        <p:par>
                          <p:cTn id="304" fill="hold">
                            <p:stCondLst>
                              <p:cond delay="0"/>
                            </p:stCondLst>
                            <p:childTnLst>
                              <p:par>
                                <p:cTn id="30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7" fill="hold">
                      <p:stCondLst>
                        <p:cond delay="indefinite"/>
                      </p:stCondLst>
                      <p:childTnLst>
                        <p:par>
                          <p:cTn id="308" fill="hold">
                            <p:stCondLst>
                              <p:cond delay="0"/>
                            </p:stCondLst>
                            <p:childTnLst>
                              <p:par>
                                <p:cTn id="30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1" fill="hold">
                      <p:stCondLst>
                        <p:cond delay="indefinite"/>
                      </p:stCondLst>
                      <p:childTnLst>
                        <p:par>
                          <p:cTn id="312" fill="hold">
                            <p:stCondLst>
                              <p:cond delay="0"/>
                            </p:stCondLst>
                            <p:childTnLst>
                              <p:par>
                                <p:cTn id="313" nodeType="clickEffect" fill="hold" presetClass="exit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5" fill="hold">
                      <p:stCondLst>
                        <p:cond delay="indefinite"/>
                      </p:stCondLst>
                      <p:childTnLst>
                        <p:par>
                          <p:cTn id="316" fill="hold">
                            <p:stCondLst>
                              <p:cond delay="0"/>
                            </p:stCondLst>
                            <p:childTnLst>
                              <p:par>
                                <p:cTn id="31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9" fill="hold">
                      <p:stCondLst>
                        <p:cond delay="indefinite"/>
                      </p:stCondLst>
                      <p:childTnLst>
                        <p:par>
                          <p:cTn id="320" fill="hold">
                            <p:stCondLst>
                              <p:cond delay="0"/>
                            </p:stCondLst>
                            <p:childTnLst>
                              <p:par>
                                <p:cTn id="321" nodeType="clickEffect" fill="hold" presetClass="exit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3" nodeType="withEffect" fill="hold" presetClass="exit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nodeType="withEffect" fill="hold" presetClass="exit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7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9" fill="hold">
                      <p:stCondLst>
                        <p:cond delay="indefinite"/>
                      </p:stCondLst>
                      <p:childTnLst>
                        <p:par>
                          <p:cTn id="330" fill="hold">
                            <p:stCondLst>
                              <p:cond delay="0"/>
                            </p:stCondLst>
                            <p:childTnLst>
                              <p:par>
                                <p:cTn id="33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3" fill="hold">
                      <p:stCondLst>
                        <p:cond delay="indefinite"/>
                      </p:stCondLst>
                      <p:childTnLst>
                        <p:par>
                          <p:cTn id="334" fill="hold">
                            <p:stCondLst>
                              <p:cond delay="0"/>
                            </p:stCondLst>
                            <p:childTnLst>
                              <p:par>
                                <p:cTn id="33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7" fill="hold">
                      <p:stCondLst>
                        <p:cond delay="indefinite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nodeType="clickEffect" fill="hold" presetClass="exit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1" nodeType="withEffect" fill="hold" presetClass="exit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3" fill="hold">
                      <p:stCondLst>
                        <p:cond delay="indefinite"/>
                      </p:stCondLst>
                      <p:childTnLst>
                        <p:par>
                          <p:cTn id="344" fill="hold">
                            <p:stCondLst>
                              <p:cond delay="0"/>
                            </p:stCondLst>
                            <p:childTnLst>
                              <p:par>
                                <p:cTn id="34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7" fill="hold">
                      <p:stCondLst>
                        <p:cond delay="indefinite"/>
                      </p:stCondLst>
                      <p:childTnLst>
                        <p:par>
                          <p:cTn id="348" fill="hold">
                            <p:stCondLst>
                              <p:cond delay="0"/>
                            </p:stCondLst>
                            <p:childTnLst>
                              <p:par>
                                <p:cTn id="34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1" fill="hold">
                      <p:stCondLst>
                        <p:cond delay="indefinite"/>
                      </p:stCondLst>
                      <p:childTnLst>
                        <p:par>
                          <p:cTn id="352" fill="hold">
                            <p:stCondLst>
                              <p:cond delay="0"/>
                            </p:stCondLst>
                            <p:childTnLst>
                              <p:par>
                                <p:cTn id="353" nodeType="clickEffect" fill="hold" presetClass="exit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5" nodeType="withEffect" fill="hold" presetClass="exit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" name="Image 3" descr=""/>
          <p:cNvPicPr/>
          <p:nvPr/>
        </p:nvPicPr>
        <p:blipFill>
          <a:blip r:embed="rId1"/>
          <a:stretch/>
        </p:blipFill>
        <p:spPr>
          <a:xfrm>
            <a:off x="1187640" y="836640"/>
            <a:ext cx="6773400" cy="5832000"/>
          </a:xfrm>
          <a:prstGeom prst="rect">
            <a:avLst/>
          </a:prstGeom>
          <a:ln>
            <a:noFill/>
          </a:ln>
        </p:spPr>
      </p:pic>
      <p:sp>
        <p:nvSpPr>
          <p:cNvPr id="210" name="CustomShape 1"/>
          <p:cNvSpPr/>
          <p:nvPr/>
        </p:nvSpPr>
        <p:spPr>
          <a:xfrm>
            <a:off x="0" y="115920"/>
            <a:ext cx="9143280" cy="56124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 algn="ctr">
              <a:lnSpc>
                <a:spcPct val="100000"/>
              </a:lnSpc>
            </a:pPr>
            <a:r>
              <a:rPr b="1" lang="fr-FR" sz="3200" spc="-1" strike="noStrike">
                <a:solidFill>
                  <a:srgbClr val="000000"/>
                </a:solidFill>
                <a:latin typeface="Arial"/>
                <a:ea typeface="DejaVu Sans"/>
              </a:rPr>
              <a:t>CFD2</a:t>
            </a:r>
            <a:endParaRPr b="0" lang="fr-FR" sz="3200" spc="-1" strike="noStrike">
              <a:latin typeface="Arial"/>
            </a:endParaRPr>
          </a:p>
        </p:txBody>
      </p:sp>
      <p:pic>
        <p:nvPicPr>
          <p:cNvPr id="211" name="Image 4" descr=""/>
          <p:cNvPicPr/>
          <p:nvPr/>
        </p:nvPicPr>
        <p:blipFill>
          <a:blip r:embed="rId2"/>
          <a:stretch/>
        </p:blipFill>
        <p:spPr>
          <a:xfrm>
            <a:off x="1187640" y="836640"/>
            <a:ext cx="6810480" cy="3942000"/>
          </a:xfrm>
          <a:prstGeom prst="rect">
            <a:avLst/>
          </a:prstGeom>
          <a:ln>
            <a:noFill/>
          </a:ln>
        </p:spPr>
      </p:pic>
      <p:sp>
        <p:nvSpPr>
          <p:cNvPr id="212" name="CustomShape 2"/>
          <p:cNvSpPr/>
          <p:nvPr/>
        </p:nvSpPr>
        <p:spPr>
          <a:xfrm>
            <a:off x="1331640" y="4077000"/>
            <a:ext cx="1295280" cy="143280"/>
          </a:xfrm>
          <a:prstGeom prst="roundRect">
            <a:avLst>
              <a:gd name="adj" fmla="val 16667"/>
            </a:avLst>
          </a:prstGeom>
          <a:solidFill>
            <a:srgbClr val="ffc000">
              <a:alpha val="50000"/>
            </a:srgbClr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13" name="CustomShape 3"/>
          <p:cNvSpPr/>
          <p:nvPr/>
        </p:nvSpPr>
        <p:spPr>
          <a:xfrm>
            <a:off x="2988000" y="1989000"/>
            <a:ext cx="1583280" cy="215280"/>
          </a:xfrm>
          <a:prstGeom prst="roundRect">
            <a:avLst>
              <a:gd name="adj" fmla="val 16667"/>
            </a:avLst>
          </a:prstGeom>
          <a:solidFill>
            <a:srgbClr val="ffc000">
              <a:alpha val="50000"/>
            </a:srgbClr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214" name="Image 7" descr=""/>
          <p:cNvPicPr/>
          <p:nvPr/>
        </p:nvPicPr>
        <p:blipFill>
          <a:blip r:embed="rId3"/>
          <a:stretch/>
        </p:blipFill>
        <p:spPr>
          <a:xfrm>
            <a:off x="1115640" y="2349000"/>
            <a:ext cx="7667640" cy="349704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357" dur="indefinite" restart="never" nodeType="tmRoot">
          <p:childTnLst>
            <p:seq>
              <p:cTn id="358" dur="indefinite" nodeType="mainSeq">
                <p:childTnLst>
                  <p:par>
                    <p:cTn id="359" fill="hold">
                      <p:stCondLst>
                        <p:cond delay="indefinite"/>
                      </p:stCondLst>
                      <p:childTnLst>
                        <p:par>
                          <p:cTn id="360" fill="hold">
                            <p:stCondLst>
                              <p:cond delay="0"/>
                            </p:stCondLst>
                            <p:childTnLst>
                              <p:par>
                                <p:cTn id="36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3" fill="hold">
                      <p:stCondLst>
                        <p:cond delay="indefinite"/>
                      </p:stCondLst>
                      <p:childTnLst>
                        <p:par>
                          <p:cTn id="364" fill="hold">
                            <p:stCondLst>
                              <p:cond delay="0"/>
                            </p:stCondLst>
                            <p:childTnLst>
                              <p:par>
                                <p:cTn id="36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7" nodeType="withEffect" fill="hold" presetClass="exit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9" nodeType="withEffect" fill="hold" presetClass="exit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1" fill="hold">
                      <p:stCondLst>
                        <p:cond delay="indefinite"/>
                      </p:stCondLst>
                      <p:childTnLst>
                        <p:par>
                          <p:cTn id="372" fill="hold">
                            <p:stCondLst>
                              <p:cond delay="0"/>
                            </p:stCondLst>
                            <p:childTnLst>
                              <p:par>
                                <p:cTn id="37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5" fill="hold">
                      <p:stCondLst>
                        <p:cond delay="indefinite"/>
                      </p:stCondLst>
                      <p:childTnLst>
                        <p:par>
                          <p:cTn id="376" fill="hold">
                            <p:stCondLst>
                              <p:cond delay="0"/>
                            </p:stCondLst>
                            <p:childTnLst>
                              <p:par>
                                <p:cTn id="37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" name="Image 4" descr=""/>
          <p:cNvPicPr/>
          <p:nvPr/>
        </p:nvPicPr>
        <p:blipFill>
          <a:blip r:embed="rId1"/>
          <a:stretch/>
        </p:blipFill>
        <p:spPr>
          <a:xfrm>
            <a:off x="1187640" y="800280"/>
            <a:ext cx="7159320" cy="6041160"/>
          </a:xfrm>
          <a:prstGeom prst="rect">
            <a:avLst/>
          </a:prstGeom>
          <a:ln>
            <a:noFill/>
          </a:ln>
        </p:spPr>
      </p:pic>
      <p:sp>
        <p:nvSpPr>
          <p:cNvPr id="216" name="CustomShape 1"/>
          <p:cNvSpPr/>
          <p:nvPr/>
        </p:nvSpPr>
        <p:spPr>
          <a:xfrm>
            <a:off x="0" y="115920"/>
            <a:ext cx="9143280" cy="56124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 algn="ctr">
              <a:lnSpc>
                <a:spcPct val="100000"/>
              </a:lnSpc>
            </a:pPr>
            <a:r>
              <a:rPr b="1" lang="fr-FR" sz="3200" spc="-1" strike="noStrike">
                <a:solidFill>
                  <a:srgbClr val="000000"/>
                </a:solidFill>
                <a:latin typeface="Arial"/>
                <a:ea typeface="DejaVu Sans"/>
              </a:rPr>
              <a:t>Yield</a:t>
            </a:r>
            <a:endParaRPr b="0" lang="fr-FR" sz="3200" spc="-1" strike="noStrike">
              <a:latin typeface="Arial"/>
            </a:endParaRPr>
          </a:p>
        </p:txBody>
      </p:sp>
      <p:pic>
        <p:nvPicPr>
          <p:cNvPr id="217" name="Image 3" descr=""/>
          <p:cNvPicPr/>
          <p:nvPr/>
        </p:nvPicPr>
        <p:blipFill>
          <a:blip r:embed="rId2"/>
          <a:stretch/>
        </p:blipFill>
        <p:spPr>
          <a:xfrm>
            <a:off x="1187640" y="836640"/>
            <a:ext cx="7056000" cy="6012360"/>
          </a:xfrm>
          <a:prstGeom prst="rect">
            <a:avLst/>
          </a:prstGeom>
          <a:ln>
            <a:noFill/>
          </a:ln>
        </p:spPr>
      </p:pic>
      <p:pic>
        <p:nvPicPr>
          <p:cNvPr id="218" name="Image 5" descr=""/>
          <p:cNvPicPr/>
          <p:nvPr/>
        </p:nvPicPr>
        <p:blipFill>
          <a:blip r:embed="rId3"/>
          <a:stretch/>
        </p:blipFill>
        <p:spPr>
          <a:xfrm>
            <a:off x="1187640" y="836640"/>
            <a:ext cx="7128000" cy="5940000"/>
          </a:xfrm>
          <a:prstGeom prst="rect">
            <a:avLst/>
          </a:prstGeom>
          <a:ln>
            <a:noFill/>
          </a:ln>
        </p:spPr>
      </p:pic>
      <p:sp>
        <p:nvSpPr>
          <p:cNvPr id="219" name="CustomShape 2"/>
          <p:cNvSpPr/>
          <p:nvPr/>
        </p:nvSpPr>
        <p:spPr>
          <a:xfrm>
            <a:off x="3204000" y="3285000"/>
            <a:ext cx="287280" cy="143280"/>
          </a:xfrm>
          <a:prstGeom prst="roundRect">
            <a:avLst>
              <a:gd name="adj" fmla="val 16667"/>
            </a:avLst>
          </a:prstGeom>
          <a:solidFill>
            <a:srgbClr val="ffc000">
              <a:alpha val="50000"/>
            </a:srgbClr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20" name="CustomShape 3"/>
          <p:cNvSpPr/>
          <p:nvPr/>
        </p:nvSpPr>
        <p:spPr>
          <a:xfrm>
            <a:off x="7668360" y="2421000"/>
            <a:ext cx="575280" cy="431280"/>
          </a:xfrm>
          <a:prstGeom prst="roundRect">
            <a:avLst>
              <a:gd name="adj" fmla="val 16667"/>
            </a:avLst>
          </a:prstGeom>
          <a:solidFill>
            <a:srgbClr val="ffc000">
              <a:alpha val="50000"/>
            </a:srgbClr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21" name="CustomShape 4"/>
          <p:cNvSpPr/>
          <p:nvPr/>
        </p:nvSpPr>
        <p:spPr>
          <a:xfrm>
            <a:off x="3060000" y="2061000"/>
            <a:ext cx="719280" cy="215280"/>
          </a:xfrm>
          <a:prstGeom prst="roundRect">
            <a:avLst>
              <a:gd name="adj" fmla="val 16667"/>
            </a:avLst>
          </a:prstGeom>
          <a:solidFill>
            <a:srgbClr val="ffc000">
              <a:alpha val="50000"/>
            </a:srgbClr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22" name="CustomShape 5"/>
          <p:cNvSpPr/>
          <p:nvPr/>
        </p:nvSpPr>
        <p:spPr>
          <a:xfrm>
            <a:off x="3060000" y="3069000"/>
            <a:ext cx="791280" cy="215280"/>
          </a:xfrm>
          <a:prstGeom prst="roundRect">
            <a:avLst>
              <a:gd name="adj" fmla="val 16667"/>
            </a:avLst>
          </a:prstGeom>
          <a:solidFill>
            <a:srgbClr val="ffc000">
              <a:alpha val="50000"/>
            </a:srgbClr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223" name="Image 11" descr=""/>
          <p:cNvPicPr/>
          <p:nvPr/>
        </p:nvPicPr>
        <p:blipFill>
          <a:blip r:embed="rId4"/>
          <a:stretch/>
        </p:blipFill>
        <p:spPr>
          <a:xfrm>
            <a:off x="4284000" y="1917000"/>
            <a:ext cx="4367880" cy="4554720"/>
          </a:xfrm>
          <a:prstGeom prst="rect">
            <a:avLst/>
          </a:prstGeom>
          <a:ln>
            <a:noFill/>
          </a:ln>
        </p:spPr>
      </p:pic>
      <p:pic>
        <p:nvPicPr>
          <p:cNvPr id="224" name="Image 9" descr=""/>
          <p:cNvPicPr/>
          <p:nvPr/>
        </p:nvPicPr>
        <p:blipFill>
          <a:blip r:embed="rId5"/>
          <a:stretch/>
        </p:blipFill>
        <p:spPr>
          <a:xfrm>
            <a:off x="3060000" y="2577960"/>
            <a:ext cx="5256000" cy="4177440"/>
          </a:xfrm>
          <a:prstGeom prst="rect">
            <a:avLst/>
          </a:prstGeom>
          <a:ln>
            <a:noFill/>
          </a:ln>
        </p:spPr>
      </p:pic>
      <p:pic>
        <p:nvPicPr>
          <p:cNvPr id="225" name="Image 12" descr=""/>
          <p:cNvPicPr/>
          <p:nvPr/>
        </p:nvPicPr>
        <p:blipFill>
          <a:blip r:embed="rId6"/>
          <a:stretch/>
        </p:blipFill>
        <p:spPr>
          <a:xfrm>
            <a:off x="1187640" y="764640"/>
            <a:ext cx="7128000" cy="5992920"/>
          </a:xfrm>
          <a:prstGeom prst="rect">
            <a:avLst/>
          </a:prstGeom>
          <a:ln>
            <a:noFill/>
          </a:ln>
        </p:spPr>
      </p:pic>
      <p:sp>
        <p:nvSpPr>
          <p:cNvPr id="226" name="CustomShape 6"/>
          <p:cNvSpPr/>
          <p:nvPr/>
        </p:nvSpPr>
        <p:spPr>
          <a:xfrm>
            <a:off x="1403640" y="5013000"/>
            <a:ext cx="863280" cy="215280"/>
          </a:xfrm>
          <a:prstGeom prst="roundRect">
            <a:avLst>
              <a:gd name="adj" fmla="val 16667"/>
            </a:avLst>
          </a:prstGeom>
          <a:solidFill>
            <a:srgbClr val="ffc000">
              <a:alpha val="50000"/>
            </a:srgbClr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27" name="CustomShape 7"/>
          <p:cNvSpPr/>
          <p:nvPr/>
        </p:nvSpPr>
        <p:spPr>
          <a:xfrm>
            <a:off x="1331640" y="2997000"/>
            <a:ext cx="935280" cy="215280"/>
          </a:xfrm>
          <a:prstGeom prst="roundRect">
            <a:avLst>
              <a:gd name="adj" fmla="val 16667"/>
            </a:avLst>
          </a:prstGeom>
          <a:solidFill>
            <a:srgbClr val="ffc000">
              <a:alpha val="50000"/>
            </a:srgbClr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228" name="Image 16" descr=""/>
          <p:cNvPicPr/>
          <p:nvPr/>
        </p:nvPicPr>
        <p:blipFill>
          <a:blip r:embed="rId7"/>
          <a:stretch/>
        </p:blipFill>
        <p:spPr>
          <a:xfrm>
            <a:off x="1187640" y="714240"/>
            <a:ext cx="7056000" cy="6378120"/>
          </a:xfrm>
          <a:prstGeom prst="rect">
            <a:avLst/>
          </a:prstGeom>
          <a:ln>
            <a:noFill/>
          </a:ln>
        </p:spPr>
      </p:pic>
      <p:sp>
        <p:nvSpPr>
          <p:cNvPr id="229" name="CustomShape 8"/>
          <p:cNvSpPr/>
          <p:nvPr/>
        </p:nvSpPr>
        <p:spPr>
          <a:xfrm>
            <a:off x="3060000" y="1917000"/>
            <a:ext cx="1655640" cy="215280"/>
          </a:xfrm>
          <a:prstGeom prst="roundRect">
            <a:avLst>
              <a:gd name="adj" fmla="val 16667"/>
            </a:avLst>
          </a:prstGeom>
          <a:solidFill>
            <a:srgbClr val="ffc000">
              <a:alpha val="50000"/>
            </a:srgbClr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230" name="Image 15" descr=""/>
          <p:cNvPicPr/>
          <p:nvPr/>
        </p:nvPicPr>
        <p:blipFill>
          <a:blip r:embed="rId8"/>
          <a:stretch/>
        </p:blipFill>
        <p:spPr>
          <a:xfrm>
            <a:off x="2771640" y="1196640"/>
            <a:ext cx="5483880" cy="5421600"/>
          </a:xfrm>
          <a:prstGeom prst="rect">
            <a:avLst/>
          </a:prstGeom>
          <a:ln>
            <a:noFill/>
          </a:ln>
        </p:spPr>
      </p:pic>
      <p:sp>
        <p:nvSpPr>
          <p:cNvPr id="231" name="CustomShape 9"/>
          <p:cNvSpPr/>
          <p:nvPr/>
        </p:nvSpPr>
        <p:spPr>
          <a:xfrm>
            <a:off x="1403640" y="3645000"/>
            <a:ext cx="1367280" cy="287280"/>
          </a:xfrm>
          <a:prstGeom prst="roundRect">
            <a:avLst>
              <a:gd name="adj" fmla="val 16667"/>
            </a:avLst>
          </a:prstGeom>
          <a:solidFill>
            <a:srgbClr val="ffc000">
              <a:alpha val="50000"/>
            </a:srgbClr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232" name="Image 19 db large filter" descr=""/>
          <p:cNvPicPr/>
          <p:nvPr/>
        </p:nvPicPr>
        <p:blipFill>
          <a:blip r:embed="rId9"/>
          <a:stretch/>
        </p:blipFill>
        <p:spPr>
          <a:xfrm>
            <a:off x="1187640" y="836640"/>
            <a:ext cx="7114320" cy="5876640"/>
          </a:xfrm>
          <a:prstGeom prst="rect">
            <a:avLst/>
          </a:prstGeom>
          <a:ln>
            <a:noFill/>
          </a:ln>
        </p:spPr>
      </p:pic>
      <p:pic>
        <p:nvPicPr>
          <p:cNvPr id="233" name="Image 21 select T3" descr=""/>
          <p:cNvPicPr/>
          <p:nvPr/>
        </p:nvPicPr>
        <p:blipFill>
          <a:blip r:embed="rId10"/>
          <a:stretch/>
        </p:blipFill>
        <p:spPr>
          <a:xfrm>
            <a:off x="1187640" y="764640"/>
            <a:ext cx="7114320" cy="5876640"/>
          </a:xfrm>
          <a:prstGeom prst="rect">
            <a:avLst/>
          </a:prstGeom>
          <a:ln>
            <a:noFill/>
          </a:ln>
        </p:spPr>
      </p:pic>
      <p:pic>
        <p:nvPicPr>
          <p:cNvPr id="234" name="Image 18 t3 selected" descr=""/>
          <p:cNvPicPr/>
          <p:nvPr/>
        </p:nvPicPr>
        <p:blipFill>
          <a:blip r:embed="rId11"/>
          <a:stretch/>
        </p:blipFill>
        <p:spPr>
          <a:xfrm>
            <a:off x="1187640" y="836640"/>
            <a:ext cx="7056000" cy="6149160"/>
          </a:xfrm>
          <a:prstGeom prst="rect">
            <a:avLst/>
          </a:prstGeom>
          <a:ln>
            <a:noFill/>
          </a:ln>
        </p:spPr>
      </p:pic>
      <p:sp>
        <p:nvSpPr>
          <p:cNvPr id="235" name="CustomShape 10"/>
          <p:cNvSpPr/>
          <p:nvPr/>
        </p:nvSpPr>
        <p:spPr>
          <a:xfrm>
            <a:off x="3060000" y="6309360"/>
            <a:ext cx="1223280" cy="215280"/>
          </a:xfrm>
          <a:prstGeom prst="roundRect">
            <a:avLst>
              <a:gd name="adj" fmla="val 16667"/>
            </a:avLst>
          </a:prstGeom>
          <a:solidFill>
            <a:srgbClr val="ffc000">
              <a:alpha val="50000"/>
            </a:srgbClr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236" name="Image 24" descr=""/>
          <p:cNvPicPr/>
          <p:nvPr/>
        </p:nvPicPr>
        <p:blipFill>
          <a:blip r:embed="rId12"/>
          <a:stretch/>
        </p:blipFill>
        <p:spPr>
          <a:xfrm>
            <a:off x="1475640" y="1700640"/>
            <a:ext cx="6982920" cy="3544200"/>
          </a:xfrm>
          <a:prstGeom prst="rect">
            <a:avLst/>
          </a:prstGeom>
          <a:ln>
            <a:noFill/>
          </a:ln>
        </p:spPr>
      </p:pic>
      <p:sp>
        <p:nvSpPr>
          <p:cNvPr id="237" name="CustomShape 11"/>
          <p:cNvSpPr/>
          <p:nvPr/>
        </p:nvSpPr>
        <p:spPr>
          <a:xfrm>
            <a:off x="3060000" y="3069000"/>
            <a:ext cx="1367280" cy="287280"/>
          </a:xfrm>
          <a:prstGeom prst="roundRect">
            <a:avLst>
              <a:gd name="adj" fmla="val 16667"/>
            </a:avLst>
          </a:prstGeom>
          <a:solidFill>
            <a:srgbClr val="ffc000">
              <a:alpha val="50000"/>
            </a:srgbClr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238" name="Image 26" descr=""/>
          <p:cNvPicPr/>
          <p:nvPr/>
        </p:nvPicPr>
        <p:blipFill>
          <a:blip r:embed="rId13"/>
          <a:stretch/>
        </p:blipFill>
        <p:spPr>
          <a:xfrm>
            <a:off x="467640" y="1556640"/>
            <a:ext cx="8368560" cy="4247640"/>
          </a:xfrm>
          <a:prstGeom prst="rect">
            <a:avLst/>
          </a:prstGeom>
          <a:ln>
            <a:noFill/>
          </a:ln>
        </p:spPr>
      </p:pic>
      <p:pic>
        <p:nvPicPr>
          <p:cNvPr id="239" name="Image 27" descr=""/>
          <p:cNvPicPr/>
          <p:nvPr/>
        </p:nvPicPr>
        <p:blipFill>
          <a:blip r:embed="rId14"/>
          <a:stretch/>
        </p:blipFill>
        <p:spPr>
          <a:xfrm>
            <a:off x="1187640" y="764640"/>
            <a:ext cx="7056000" cy="6740640"/>
          </a:xfrm>
          <a:prstGeom prst="rect">
            <a:avLst/>
          </a:prstGeom>
          <a:ln>
            <a:noFill/>
          </a:ln>
        </p:spPr>
      </p:pic>
      <p:sp>
        <p:nvSpPr>
          <p:cNvPr id="240" name="CustomShape 12"/>
          <p:cNvSpPr/>
          <p:nvPr/>
        </p:nvSpPr>
        <p:spPr>
          <a:xfrm>
            <a:off x="1403640" y="4725000"/>
            <a:ext cx="719280" cy="215280"/>
          </a:xfrm>
          <a:prstGeom prst="roundRect">
            <a:avLst>
              <a:gd name="adj" fmla="val 16667"/>
            </a:avLst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41" name="CustomShape 13"/>
          <p:cNvSpPr/>
          <p:nvPr/>
        </p:nvSpPr>
        <p:spPr>
          <a:xfrm>
            <a:off x="2988000" y="3789000"/>
            <a:ext cx="863280" cy="215280"/>
          </a:xfrm>
          <a:prstGeom prst="roundRect">
            <a:avLst>
              <a:gd name="adj" fmla="val 16667"/>
            </a:avLst>
          </a:prstGeom>
          <a:solidFill>
            <a:srgbClr val="ffc000">
              <a:alpha val="50000"/>
            </a:srgbClr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242" name="Image 30" descr=""/>
          <p:cNvPicPr/>
          <p:nvPr/>
        </p:nvPicPr>
        <p:blipFill>
          <a:blip r:embed="rId15"/>
          <a:stretch/>
        </p:blipFill>
        <p:spPr>
          <a:xfrm>
            <a:off x="1691640" y="620640"/>
            <a:ext cx="6614280" cy="619200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379" dur="indefinite" restart="never" nodeType="tmRoot">
          <p:childTnLst>
            <p:seq>
              <p:cTn id="380" dur="indefinite" nodeType="mainSeq">
                <p:childTnLst>
                  <p:par>
                    <p:cTn id="381" fill="hold">
                      <p:stCondLst>
                        <p:cond delay="indefinite"/>
                      </p:stCondLst>
                      <p:childTnLst>
                        <p:par>
                          <p:cTn id="382" fill="hold">
                            <p:stCondLst>
                              <p:cond delay="0"/>
                            </p:stCondLst>
                            <p:childTnLst>
                              <p:par>
                                <p:cTn id="38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5" fill="hold">
                      <p:stCondLst>
                        <p:cond delay="indefinite"/>
                      </p:stCondLst>
                      <p:childTnLst>
                        <p:par>
                          <p:cTn id="386" fill="hold">
                            <p:stCondLst>
                              <p:cond delay="0"/>
                            </p:stCondLst>
                            <p:childTnLst>
                              <p:par>
                                <p:cTn id="38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9" nodeType="withEffect" fill="hold" presetClass="exit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1" nodeType="withEffect" fill="hold" presetClass="exit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3" fill="hold">
                      <p:stCondLst>
                        <p:cond delay="indefinite"/>
                      </p:stCondLst>
                      <p:childTnLst>
                        <p:par>
                          <p:cTn id="394" fill="hold">
                            <p:stCondLst>
                              <p:cond delay="0"/>
                            </p:stCondLst>
                            <p:childTnLst>
                              <p:par>
                                <p:cTn id="39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7" fill="hold">
                      <p:stCondLst>
                        <p:cond delay="indefinite"/>
                      </p:stCondLst>
                      <p:childTnLst>
                        <p:par>
                          <p:cTn id="398" fill="hold">
                            <p:stCondLst>
                              <p:cond delay="0"/>
                            </p:stCondLst>
                            <p:childTnLst>
                              <p:par>
                                <p:cTn id="39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1" nodeType="withEffect" fill="hold" presetClass="exit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3" nodeType="withEffect" fill="hold" presetClass="exit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5" fill="hold">
                      <p:stCondLst>
                        <p:cond delay="indefinite"/>
                      </p:stCondLst>
                      <p:childTnLst>
                        <p:par>
                          <p:cTn id="406" fill="hold">
                            <p:stCondLst>
                              <p:cond delay="0"/>
                            </p:stCondLst>
                            <p:childTnLst>
                              <p:par>
                                <p:cTn id="40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9" fill="hold">
                      <p:stCondLst>
                        <p:cond delay="indefinite"/>
                      </p:stCondLst>
                      <p:childTnLst>
                        <p:par>
                          <p:cTn id="410" fill="hold">
                            <p:stCondLst>
                              <p:cond delay="0"/>
                            </p:stCondLst>
                            <p:childTnLst>
                              <p:par>
                                <p:cTn id="41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3" fill="hold">
                      <p:stCondLst>
                        <p:cond delay="indefinite"/>
                      </p:stCondLst>
                      <p:childTnLst>
                        <p:par>
                          <p:cTn id="414" fill="hold">
                            <p:stCondLst>
                              <p:cond delay="0"/>
                            </p:stCondLst>
                            <p:childTnLst>
                              <p:par>
                                <p:cTn id="415" nodeType="clickEffect" fill="hold" presetClass="exit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7" nodeType="withEffect" fill="hold" presetClass="exit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9" fill="hold">
                      <p:stCondLst>
                        <p:cond delay="indefinite"/>
                      </p:stCondLst>
                      <p:childTnLst>
                        <p:par>
                          <p:cTn id="420" fill="hold">
                            <p:stCondLst>
                              <p:cond delay="0"/>
                            </p:stCondLst>
                            <p:childTnLst>
                              <p:par>
                                <p:cTn id="42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3" fill="hold">
                      <p:stCondLst>
                        <p:cond delay="indefinite"/>
                      </p:stCondLst>
                      <p:childTnLst>
                        <p:par>
                          <p:cTn id="424" fill="hold">
                            <p:stCondLst>
                              <p:cond delay="0"/>
                            </p:stCondLst>
                            <p:childTnLst>
                              <p:par>
                                <p:cTn id="42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7" fill="hold">
                      <p:stCondLst>
                        <p:cond delay="indefinite"/>
                      </p:stCondLst>
                      <p:childTnLst>
                        <p:par>
                          <p:cTn id="428" fill="hold">
                            <p:stCondLst>
                              <p:cond delay="0"/>
                            </p:stCondLst>
                            <p:childTnLst>
                              <p:par>
                                <p:cTn id="429" nodeType="clickEffect" fill="hold" presetClass="exit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1" nodeType="withEffect" fill="hold" presetClass="exit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3" fill="hold">
                      <p:stCondLst>
                        <p:cond delay="indefinite"/>
                      </p:stCondLst>
                      <p:childTnLst>
                        <p:par>
                          <p:cTn id="434" fill="hold">
                            <p:stCondLst>
                              <p:cond delay="0"/>
                            </p:stCondLst>
                            <p:childTnLst>
                              <p:par>
                                <p:cTn id="43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7" fill="hold">
                      <p:stCondLst>
                        <p:cond delay="indefinite"/>
                      </p:stCondLst>
                      <p:childTnLst>
                        <p:par>
                          <p:cTn id="438" fill="hold">
                            <p:stCondLst>
                              <p:cond delay="0"/>
                            </p:stCondLst>
                            <p:childTnLst>
                              <p:par>
                                <p:cTn id="43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1" nodeType="withEffect" fill="hold" presetClass="exit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3" fill="hold">
                      <p:stCondLst>
                        <p:cond delay="indefinite"/>
                      </p:stCondLst>
                      <p:childTnLst>
                        <p:par>
                          <p:cTn id="444" fill="hold">
                            <p:stCondLst>
                              <p:cond delay="0"/>
                            </p:stCondLst>
                            <p:childTnLst>
                              <p:par>
                                <p:cTn id="44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7" fill="hold">
                      <p:stCondLst>
                        <p:cond delay="indefinite"/>
                      </p:stCondLst>
                      <p:childTnLst>
                        <p:par>
                          <p:cTn id="448" fill="hold">
                            <p:stCondLst>
                              <p:cond delay="0"/>
                            </p:stCondLst>
                            <p:childTnLst>
                              <p:par>
                                <p:cTn id="44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1" fill="hold">
                      <p:stCondLst>
                        <p:cond delay="indefinite"/>
                      </p:stCondLst>
                      <p:childTnLst>
                        <p:par>
                          <p:cTn id="452" fill="hold">
                            <p:stCondLst>
                              <p:cond delay="0"/>
                            </p:stCondLst>
                            <p:childTnLst>
                              <p:par>
                                <p:cTn id="45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5" fill="hold">
                      <p:stCondLst>
                        <p:cond delay="indefinite"/>
                      </p:stCondLst>
                      <p:childTnLst>
                        <p:par>
                          <p:cTn id="456" fill="hold">
                            <p:stCondLst>
                              <p:cond delay="0"/>
                            </p:stCondLst>
                            <p:childTnLst>
                              <p:par>
                                <p:cTn id="45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9" fill="hold">
                      <p:stCondLst>
                        <p:cond delay="indefinite"/>
                      </p:stCondLst>
                      <p:childTnLst>
                        <p:par>
                          <p:cTn id="460" fill="hold">
                            <p:stCondLst>
                              <p:cond delay="0"/>
                            </p:stCondLst>
                            <p:childTnLst>
                              <p:par>
                                <p:cTn id="461" nodeType="clickEffect" fill="hold" presetClass="exit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3" nodeType="withEffect" fill="hold" presetClass="exit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5" nodeType="withEffect" fill="hold" presetClass="exit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7" nodeType="withEffect" fill="hold" presetClass="exit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9" nodeType="withEffect" fill="hold" presetClass="exit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1" fill="hold">
                      <p:stCondLst>
                        <p:cond delay="indefinite"/>
                      </p:stCondLst>
                      <p:childTnLst>
                        <p:par>
                          <p:cTn id="472" fill="hold">
                            <p:stCondLst>
                              <p:cond delay="0"/>
                            </p:stCondLst>
                            <p:childTnLst>
                              <p:par>
                                <p:cTn id="47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5" fill="hold">
                      <p:stCondLst>
                        <p:cond delay="indefinite"/>
                      </p:stCondLst>
                      <p:childTnLst>
                        <p:par>
                          <p:cTn id="476" fill="hold">
                            <p:stCondLst>
                              <p:cond delay="0"/>
                            </p:stCondLst>
                            <p:childTnLst>
                              <p:par>
                                <p:cTn id="47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9" fill="hold">
                      <p:stCondLst>
                        <p:cond delay="indefinite"/>
                      </p:stCondLst>
                      <p:childTnLst>
                        <p:par>
                          <p:cTn id="480" fill="hold">
                            <p:stCondLst>
                              <p:cond delay="0"/>
                            </p:stCondLst>
                            <p:childTnLst>
                              <p:par>
                                <p:cTn id="48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3" nodeType="withEffect" fill="hold" presetClass="exit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5" fill="hold">
                      <p:stCondLst>
                        <p:cond delay="indefinite"/>
                      </p:stCondLst>
                      <p:childTnLst>
                        <p:par>
                          <p:cTn id="486" fill="hold">
                            <p:stCondLst>
                              <p:cond delay="0"/>
                            </p:stCondLst>
                            <p:childTnLst>
                              <p:par>
                                <p:cTn id="487" nodeType="clickEffect" fill="hold" presetClass="exit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9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1" fill="hold">
                      <p:stCondLst>
                        <p:cond delay="indefinite"/>
                      </p:stCondLst>
                      <p:childTnLst>
                        <p:par>
                          <p:cTn id="492" fill="hold">
                            <p:stCondLst>
                              <p:cond delay="0"/>
                            </p:stCondLst>
                            <p:childTnLst>
                              <p:par>
                                <p:cTn id="493" nodeType="clickEffect" fill="hold" presetClass="exit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5" fill="hold">
                      <p:stCondLst>
                        <p:cond delay="indefinite"/>
                      </p:stCondLst>
                      <p:childTnLst>
                        <p:par>
                          <p:cTn id="496" fill="hold">
                            <p:stCondLst>
                              <p:cond delay="0"/>
                            </p:stCondLst>
                            <p:childTnLst>
                              <p:par>
                                <p:cTn id="49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9" fill="hold">
                      <p:stCondLst>
                        <p:cond delay="indefinite"/>
                      </p:stCondLst>
                      <p:childTnLst>
                        <p:par>
                          <p:cTn id="500" fill="hold">
                            <p:stCondLst>
                              <p:cond delay="0"/>
                            </p:stCondLst>
                            <p:childTnLst>
                              <p:par>
                                <p:cTn id="50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3" fill="hold">
                      <p:stCondLst>
                        <p:cond delay="indefinite"/>
                      </p:stCondLst>
                      <p:childTnLst>
                        <p:par>
                          <p:cTn id="504" fill="hold">
                            <p:stCondLst>
                              <p:cond delay="0"/>
                            </p:stCondLst>
                            <p:childTnLst>
                              <p:par>
                                <p:cTn id="505" nodeType="clickEffect" fill="hold" presetClass="exit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7" nodeType="withEffect" fill="hold" presetClass="exit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9" fill="hold">
                      <p:stCondLst>
                        <p:cond delay="indefinite"/>
                      </p:stCondLst>
                      <p:childTnLst>
                        <p:par>
                          <p:cTn id="510" fill="hold">
                            <p:stCondLst>
                              <p:cond delay="0"/>
                            </p:stCondLst>
                            <p:childTnLst>
                              <p:par>
                                <p:cTn id="51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3" fill="hold">
                      <p:stCondLst>
                        <p:cond delay="indefinite"/>
                      </p:stCondLst>
                      <p:childTnLst>
                        <p:par>
                          <p:cTn id="514" fill="hold">
                            <p:stCondLst>
                              <p:cond delay="0"/>
                            </p:stCondLst>
                            <p:childTnLst>
                              <p:par>
                                <p:cTn id="51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7" fill="hold">
                      <p:stCondLst>
                        <p:cond delay="indefinite"/>
                      </p:stCondLst>
                      <p:childTnLst>
                        <p:par>
                          <p:cTn id="518" fill="hold">
                            <p:stCondLst>
                              <p:cond delay="0"/>
                            </p:stCondLst>
                            <p:childTnLst>
                              <p:par>
                                <p:cTn id="519" nodeType="clickEffect" fill="hold" presetClass="exit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1" nodeType="withEffect" fill="hold" presetClass="exit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3" fill="hold">
                      <p:stCondLst>
                        <p:cond delay="indefinite"/>
                      </p:stCondLst>
                      <p:childTnLst>
                        <p:par>
                          <p:cTn id="524" fill="hold">
                            <p:stCondLst>
                              <p:cond delay="0"/>
                            </p:stCondLst>
                            <p:childTnLst>
                              <p:par>
                                <p:cTn id="525" nodeType="clickEffect" fill="hold" presetClass="entr" presetID="1">
                                  <p:stCondLst>
                                    <p:cond delay="0"/>
                                  </p:stCondLst>
                                  <p:endCondLst>
                                    <p:cond delay="147000"/>
                                  </p:endCondLst>
                                  <p:childTnLst>
                                    <p:set>
                                      <p:cBhvr>
                                        <p:cTn id="5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7" fill="hold">
                      <p:stCondLst>
                        <p:cond delay="indefinite"/>
                      </p:stCondLst>
                      <p:childTnLst>
                        <p:par>
                          <p:cTn id="528" fill="hold">
                            <p:stCondLst>
                              <p:cond delay="0"/>
                            </p:stCondLst>
                            <p:childTnLst>
                              <p:par>
                                <p:cTn id="52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1" nodeType="withEffect" fill="hold" presetClass="exit" presetID="1">
                                  <p:stCondLst>
                                    <p:cond delay="0"/>
                                  </p:stCondLst>
                                  <p:endCondLst>
                                    <p:cond delay="153000"/>
                                  </p:endCondLst>
                                  <p:childTnLst>
                                    <p:set>
                                      <p:cBhvr>
                                        <p:cTn id="5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3" fill="hold">
                      <p:stCondLst>
                        <p:cond delay="indefinite"/>
                      </p:stCondLst>
                      <p:childTnLst>
                        <p:par>
                          <p:cTn id="534" fill="hold">
                            <p:stCondLst>
                              <p:cond delay="0"/>
                            </p:stCondLst>
                            <p:childTnLst>
                              <p:par>
                                <p:cTn id="53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7" fill="hold">
                      <p:stCondLst>
                        <p:cond delay="indefinite"/>
                      </p:stCondLst>
                      <p:childTnLst>
                        <p:par>
                          <p:cTn id="538" fill="hold">
                            <p:stCondLst>
                              <p:cond delay="0"/>
                            </p:stCondLst>
                            <p:childTnLst>
                              <p:par>
                                <p:cTn id="53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1" nodeType="withEffect" fill="hold" presetClass="exit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3" fill="hold">
                      <p:stCondLst>
                        <p:cond delay="indefinite"/>
                      </p:stCondLst>
                      <p:childTnLst>
                        <p:par>
                          <p:cTn id="544" fill="hold">
                            <p:stCondLst>
                              <p:cond delay="0"/>
                            </p:stCondLst>
                            <p:childTnLst>
                              <p:par>
                                <p:cTn id="545" nodeType="clickEffect" fill="hold" presetClass="exit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CustomShape 1"/>
          <p:cNvSpPr/>
          <p:nvPr/>
        </p:nvSpPr>
        <p:spPr>
          <a:xfrm>
            <a:off x="539640" y="2277000"/>
            <a:ext cx="8387640" cy="2649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fr-FR" sz="2800" spc="-1" strike="noStrike">
                <a:solidFill>
                  <a:srgbClr val="000000"/>
                </a:solidFill>
                <a:latin typeface="Arial"/>
                <a:ea typeface="DejaVu Sans"/>
              </a:rPr>
              <a:t>All search parameters and filters are available in the URL for later direct reference, ie.:</a:t>
            </a:r>
            <a:endParaRPr b="0" lang="fr-FR" sz="2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fr-FR" sz="2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fr-FR" sz="2800" spc="-1" strike="noStrike">
                <a:solidFill>
                  <a:srgbClr val="000000"/>
                </a:solidFill>
                <a:latin typeface="Arial"/>
                <a:ea typeface="DejaVu Sans"/>
              </a:rPr>
              <a:t>https://urgi.versailles.inra.fr/wheatis/</a:t>
            </a:r>
            <a:r>
              <a:rPr b="0" lang="fr-FR" sz="2800" spc="-1" strike="noStrike">
                <a:solidFill>
                  <a:srgbClr val="7030a0"/>
                </a:solidFill>
                <a:latin typeface="Arial"/>
                <a:ea typeface="DejaVu Sans"/>
              </a:rPr>
              <a:t>search</a:t>
            </a:r>
            <a:r>
              <a:rPr b="0" lang="fr-FR" sz="2800" spc="-1" strike="noStrike">
                <a:solidFill>
                  <a:srgbClr val="000000"/>
                </a:solidFill>
                <a:latin typeface="Arial"/>
                <a:ea typeface="DejaVu Sans"/>
              </a:rPr>
              <a:t>?</a:t>
            </a:r>
            <a:r>
              <a:rPr b="0" lang="fr-FR" sz="2800" spc="-1" strike="noStrike">
                <a:solidFill>
                  <a:srgbClr val="92d050"/>
                </a:solidFill>
                <a:latin typeface="Arial"/>
                <a:ea typeface="DejaVu Sans"/>
              </a:rPr>
              <a:t>query</a:t>
            </a:r>
            <a:r>
              <a:rPr b="0" lang="fr-FR" sz="2800" spc="-1" strike="noStrike">
                <a:solidFill>
                  <a:srgbClr val="000000"/>
                </a:solidFill>
                <a:latin typeface="Arial"/>
                <a:ea typeface="DejaVu Sans"/>
              </a:rPr>
              <a:t>=</a:t>
            </a:r>
            <a:r>
              <a:rPr b="0" lang="fr-FR" sz="2800" spc="-1" strike="noStrike">
                <a:solidFill>
                  <a:srgbClr val="ffc000"/>
                </a:solidFill>
                <a:latin typeface="Arial"/>
                <a:ea typeface="DejaVu Sans"/>
              </a:rPr>
              <a:t>yield</a:t>
            </a:r>
            <a:r>
              <a:rPr b="0" lang="fr-FR" sz="2800" spc="-1" strike="noStrike">
                <a:solidFill>
                  <a:srgbClr val="000000"/>
                </a:solidFill>
                <a:latin typeface="Arial"/>
                <a:ea typeface="DejaVu Sans"/>
              </a:rPr>
              <a:t>&amp;</a:t>
            </a:r>
            <a:r>
              <a:rPr b="0" lang="fr-FR" sz="2800" spc="-1" strike="noStrike">
                <a:solidFill>
                  <a:srgbClr val="92d050"/>
                </a:solidFill>
                <a:latin typeface="Arial"/>
                <a:ea typeface="DejaVu Sans"/>
              </a:rPr>
              <a:t>node</a:t>
            </a:r>
            <a:r>
              <a:rPr b="0" lang="fr-FR" sz="2800" spc="-1" strike="noStrike">
                <a:solidFill>
                  <a:srgbClr val="000000"/>
                </a:solidFill>
                <a:latin typeface="Arial"/>
                <a:ea typeface="DejaVu Sans"/>
              </a:rPr>
              <a:t>=</a:t>
            </a:r>
            <a:r>
              <a:rPr b="0" lang="fr-FR" sz="2800" spc="-1" strike="noStrike">
                <a:solidFill>
                  <a:srgbClr val="ffc000"/>
                </a:solidFill>
                <a:latin typeface="Arial"/>
                <a:ea typeface="DejaVu Sans"/>
              </a:rPr>
              <a:t>Gramene</a:t>
            </a:r>
            <a:r>
              <a:rPr b="0" lang="fr-FR" sz="2800" spc="-1" strike="noStrike">
                <a:solidFill>
                  <a:srgbClr val="000000"/>
                </a:solidFill>
                <a:latin typeface="Arial"/>
                <a:ea typeface="DejaVu Sans"/>
              </a:rPr>
              <a:t>&amp;</a:t>
            </a:r>
            <a:r>
              <a:rPr b="0" lang="fr-FR" sz="2800" spc="-1" strike="noStrike">
                <a:solidFill>
                  <a:srgbClr val="92d050"/>
                </a:solidFill>
                <a:latin typeface="Arial"/>
                <a:ea typeface="DejaVu Sans"/>
              </a:rPr>
              <a:t>entry</a:t>
            </a:r>
            <a:r>
              <a:rPr b="0" lang="fr-FR" sz="2800" spc="-1" strike="noStrike">
                <a:solidFill>
                  <a:srgbClr val="000000"/>
                </a:solidFill>
                <a:latin typeface="Arial"/>
                <a:ea typeface="DejaVu Sans"/>
              </a:rPr>
              <a:t>=</a:t>
            </a:r>
            <a:r>
              <a:rPr b="0" lang="fr-FR" sz="2800" spc="-1" strike="noStrike">
                <a:solidFill>
                  <a:srgbClr val="ffc000"/>
                </a:solidFill>
                <a:latin typeface="Arial"/>
                <a:ea typeface="DejaVu Sans"/>
              </a:rPr>
              <a:t>Gene</a:t>
            </a:r>
            <a:r>
              <a:rPr b="0" lang="fr-FR" sz="2800" spc="-1" strike="noStrike">
                <a:solidFill>
                  <a:srgbClr val="000000"/>
                </a:solidFill>
                <a:latin typeface="Arial"/>
                <a:ea typeface="DejaVu Sans"/>
              </a:rPr>
              <a:t>&amp;</a:t>
            </a:r>
            <a:r>
              <a:rPr b="0" lang="fr-FR" sz="2800" spc="-1" strike="noStrike">
                <a:solidFill>
                  <a:srgbClr val="92d050"/>
                </a:solidFill>
                <a:latin typeface="Arial"/>
                <a:ea typeface="DejaVu Sans"/>
              </a:rPr>
              <a:t>species</a:t>
            </a:r>
            <a:r>
              <a:rPr b="0" lang="fr-FR" sz="2800" spc="-1" strike="noStrike">
                <a:solidFill>
                  <a:srgbClr val="000000"/>
                </a:solidFill>
                <a:latin typeface="Arial"/>
                <a:ea typeface="DejaVu Sans"/>
              </a:rPr>
              <a:t>=</a:t>
            </a:r>
            <a:r>
              <a:rPr b="0" lang="fr-FR" sz="2800" spc="-1" strike="noStrike">
                <a:solidFill>
                  <a:srgbClr val="ffc000"/>
                </a:solidFill>
                <a:latin typeface="Arial"/>
                <a:ea typeface="DejaVu Sans"/>
              </a:rPr>
              <a:t>Triticum%20urartu</a:t>
            </a:r>
            <a:endParaRPr b="0" lang="fr-FR" sz="2800" spc="-1" strike="noStrike">
              <a:latin typeface="Arial"/>
            </a:endParaRPr>
          </a:p>
        </p:txBody>
      </p:sp>
      <p:sp>
        <p:nvSpPr>
          <p:cNvPr id="244" name="CustomShape 2"/>
          <p:cNvSpPr/>
          <p:nvPr/>
        </p:nvSpPr>
        <p:spPr>
          <a:xfrm>
            <a:off x="0" y="115920"/>
            <a:ext cx="9143280" cy="56124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 algn="ctr">
              <a:lnSpc>
                <a:spcPct val="100000"/>
              </a:lnSpc>
            </a:pPr>
            <a:r>
              <a:rPr b="1" lang="fr-FR" sz="3200" spc="-1" strike="noStrike">
                <a:solidFill>
                  <a:srgbClr val="000000"/>
                </a:solidFill>
                <a:latin typeface="Arial"/>
                <a:ea typeface="DejaVu Sans"/>
              </a:rPr>
              <a:t>URL dereferencing</a:t>
            </a:r>
            <a:endParaRPr b="0" lang="fr-FR" sz="3200" spc="-1" strike="noStrike">
              <a:latin typeface="Arial"/>
            </a:endParaRPr>
          </a:p>
        </p:txBody>
      </p:sp>
    </p:spTree>
  </p:cSld>
  <p:timing>
    <p:tnLst>
      <p:par>
        <p:cTn id="547" dur="indefinite" restart="never" nodeType="tmRoot">
          <p:childTnLst>
            <p:seq>
              <p:cTn id="548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CustomShape 1"/>
          <p:cNvSpPr/>
          <p:nvPr/>
        </p:nvSpPr>
        <p:spPr>
          <a:xfrm>
            <a:off x="0" y="115920"/>
            <a:ext cx="9143280" cy="56124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 algn="ctr">
              <a:lnSpc>
                <a:spcPct val="100000"/>
              </a:lnSpc>
            </a:pPr>
            <a:r>
              <a:rPr b="1" lang="fr-FR" sz="3200" spc="-1" strike="noStrike">
                <a:solidFill>
                  <a:srgbClr val="000000"/>
                </a:solidFill>
                <a:latin typeface="Arial"/>
                <a:ea typeface="DejaVu Sans"/>
              </a:rPr>
              <a:t>New feature: synonym enrichment</a:t>
            </a:r>
            <a:endParaRPr b="0" lang="fr-FR" sz="3200" spc="-1" strike="noStrike">
              <a:latin typeface="Arial"/>
            </a:endParaRPr>
          </a:p>
        </p:txBody>
      </p:sp>
      <p:grpSp>
        <p:nvGrpSpPr>
          <p:cNvPr id="246" name="Group 2"/>
          <p:cNvGrpSpPr/>
          <p:nvPr/>
        </p:nvGrpSpPr>
        <p:grpSpPr>
          <a:xfrm>
            <a:off x="3924000" y="3501000"/>
            <a:ext cx="1110600" cy="830160"/>
            <a:chOff x="3924000" y="3501000"/>
            <a:chExt cx="1110600" cy="830160"/>
          </a:xfrm>
        </p:grpSpPr>
        <p:pic>
          <p:nvPicPr>
            <p:cNvPr id="247" name="Image 75" descr=""/>
            <p:cNvPicPr/>
            <p:nvPr/>
          </p:nvPicPr>
          <p:blipFill>
            <a:blip r:embed="rId1"/>
            <a:stretch/>
          </p:blipFill>
          <p:spPr>
            <a:xfrm>
              <a:off x="3924000" y="3501000"/>
              <a:ext cx="1110600" cy="58212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48" name="Image 76" descr=""/>
            <p:cNvPicPr/>
            <p:nvPr/>
          </p:nvPicPr>
          <p:blipFill>
            <a:blip r:embed="rId2"/>
            <a:stretch/>
          </p:blipFill>
          <p:spPr>
            <a:xfrm>
              <a:off x="4277520" y="4048560"/>
              <a:ext cx="403200" cy="282600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249" name="Group 3"/>
          <p:cNvGrpSpPr/>
          <p:nvPr/>
        </p:nvGrpSpPr>
        <p:grpSpPr>
          <a:xfrm>
            <a:off x="3636000" y="764640"/>
            <a:ext cx="1379880" cy="569520"/>
            <a:chOff x="3636000" y="764640"/>
            <a:chExt cx="1379880" cy="569520"/>
          </a:xfrm>
        </p:grpSpPr>
        <p:grpSp>
          <p:nvGrpSpPr>
            <p:cNvPr id="250" name="Group 4"/>
            <p:cNvGrpSpPr/>
            <p:nvPr/>
          </p:nvGrpSpPr>
          <p:grpSpPr>
            <a:xfrm>
              <a:off x="4068360" y="764640"/>
              <a:ext cx="947520" cy="569520"/>
              <a:chOff x="4068360" y="764640"/>
              <a:chExt cx="947520" cy="569520"/>
            </a:xfrm>
          </p:grpSpPr>
          <p:pic>
            <p:nvPicPr>
              <p:cNvPr id="251" name="Image 58" descr=""/>
              <p:cNvPicPr/>
              <p:nvPr/>
            </p:nvPicPr>
            <p:blipFill>
              <a:blip r:embed="rId3"/>
              <a:stretch/>
            </p:blipFill>
            <p:spPr>
              <a:xfrm>
                <a:off x="4572000" y="764640"/>
                <a:ext cx="443880" cy="537840"/>
              </a:xfrm>
              <a:prstGeom prst="rect">
                <a:avLst/>
              </a:prstGeom>
              <a:ln>
                <a:noFill/>
              </a:ln>
            </p:spPr>
          </p:pic>
          <p:sp>
            <p:nvSpPr>
              <p:cNvPr id="252" name="CustomShape 5"/>
              <p:cNvSpPr/>
              <p:nvPr/>
            </p:nvSpPr>
            <p:spPr>
              <a:xfrm>
                <a:off x="4068360" y="1137600"/>
                <a:ext cx="581400" cy="19656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wrap="none" lIns="90000" rIns="90000" tIns="45000" bIns="45000"/>
              <a:p>
                <a:pPr>
                  <a:lnSpc>
                    <a:spcPct val="100000"/>
                  </a:lnSpc>
                </a:pPr>
                <a:r>
                  <a:rPr b="0" lang="fr-FR" sz="700" spc="-1" strike="noStrike">
                    <a:solidFill>
                      <a:srgbClr val="ffffff"/>
                    </a:solidFill>
                    <a:latin typeface="Arial"/>
                    <a:ea typeface="DejaVu Sans"/>
                  </a:rPr>
                  <a:t>Taxonomy</a:t>
                </a:r>
                <a:endParaRPr b="0" lang="fr-FR" sz="700" spc="-1" strike="noStrike">
                  <a:latin typeface="Arial"/>
                </a:endParaRPr>
              </a:p>
            </p:txBody>
          </p:sp>
        </p:grpSp>
        <p:grpSp>
          <p:nvGrpSpPr>
            <p:cNvPr id="253" name="Group 6"/>
            <p:cNvGrpSpPr/>
            <p:nvPr/>
          </p:nvGrpSpPr>
          <p:grpSpPr>
            <a:xfrm>
              <a:off x="3636000" y="764640"/>
              <a:ext cx="407160" cy="528840"/>
              <a:chOff x="3636000" y="764640"/>
              <a:chExt cx="407160" cy="528840"/>
            </a:xfrm>
          </p:grpSpPr>
          <p:pic>
            <p:nvPicPr>
              <p:cNvPr id="254" name="Image 56" descr=""/>
              <p:cNvPicPr/>
              <p:nvPr/>
            </p:nvPicPr>
            <p:blipFill>
              <a:blip r:embed="rId4"/>
              <a:stretch/>
            </p:blipFill>
            <p:spPr>
              <a:xfrm>
                <a:off x="3636000" y="764640"/>
                <a:ext cx="407160" cy="528840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255" name="Image 57" descr=""/>
              <p:cNvPicPr/>
              <p:nvPr/>
            </p:nvPicPr>
            <p:blipFill>
              <a:blip r:embed="rId5"/>
              <a:stretch/>
            </p:blipFill>
            <p:spPr>
              <a:xfrm>
                <a:off x="3703680" y="991800"/>
                <a:ext cx="291960" cy="164160"/>
              </a:xfrm>
              <a:prstGeom prst="rect">
                <a:avLst/>
              </a:prstGeom>
              <a:ln>
                <a:noFill/>
              </a:ln>
            </p:spPr>
          </p:pic>
        </p:grpSp>
      </p:grpSp>
      <p:pic>
        <p:nvPicPr>
          <p:cNvPr id="256" name="Image 252" descr=""/>
          <p:cNvPicPr/>
          <p:nvPr/>
        </p:nvPicPr>
        <p:blipFill>
          <a:blip r:embed="rId6"/>
          <a:stretch/>
        </p:blipFill>
        <p:spPr>
          <a:xfrm>
            <a:off x="2843640" y="4365000"/>
            <a:ext cx="6058440" cy="2315160"/>
          </a:xfrm>
          <a:prstGeom prst="rect">
            <a:avLst/>
          </a:prstGeom>
          <a:ln>
            <a:noFill/>
          </a:ln>
          <a:effectLst>
            <a:outerShdw algn="tl" blurRad="50800" dir="2700000" dist="38100" rotWithShape="0">
              <a:srgbClr val="000000">
                <a:alpha val="40000"/>
              </a:srgbClr>
            </a:outerShdw>
          </a:effectLst>
        </p:spPr>
      </p:pic>
      <p:pic>
        <p:nvPicPr>
          <p:cNvPr id="257" name="Image 83" descr=""/>
          <p:cNvPicPr/>
          <p:nvPr/>
        </p:nvPicPr>
        <p:blipFill>
          <a:blip r:embed="rId7"/>
          <a:stretch/>
        </p:blipFill>
        <p:spPr>
          <a:xfrm>
            <a:off x="6372360" y="2349000"/>
            <a:ext cx="2231640" cy="1874160"/>
          </a:xfrm>
          <a:prstGeom prst="rect">
            <a:avLst/>
          </a:prstGeom>
          <a:ln>
            <a:noFill/>
          </a:ln>
        </p:spPr>
      </p:pic>
      <p:pic>
        <p:nvPicPr>
          <p:cNvPr id="258" name="Image 102" descr=""/>
          <p:cNvPicPr/>
          <p:nvPr/>
        </p:nvPicPr>
        <p:blipFill>
          <a:blip r:embed="rId8"/>
          <a:stretch/>
        </p:blipFill>
        <p:spPr>
          <a:xfrm>
            <a:off x="268560" y="2205000"/>
            <a:ext cx="702360" cy="642600"/>
          </a:xfrm>
          <a:prstGeom prst="rect">
            <a:avLst/>
          </a:prstGeom>
          <a:ln>
            <a:noFill/>
          </a:ln>
        </p:spPr>
      </p:pic>
      <p:pic>
        <p:nvPicPr>
          <p:cNvPr id="259" name="Image 103" descr=""/>
          <p:cNvPicPr/>
          <p:nvPr/>
        </p:nvPicPr>
        <p:blipFill>
          <a:blip r:embed="rId9"/>
          <a:stretch/>
        </p:blipFill>
        <p:spPr>
          <a:xfrm>
            <a:off x="323640" y="2925000"/>
            <a:ext cx="647280" cy="325800"/>
          </a:xfrm>
          <a:prstGeom prst="rect">
            <a:avLst/>
          </a:prstGeom>
          <a:ln>
            <a:noFill/>
          </a:ln>
        </p:spPr>
      </p:pic>
      <p:pic>
        <p:nvPicPr>
          <p:cNvPr id="260" name="Image 104" descr=""/>
          <p:cNvPicPr/>
          <p:nvPr/>
        </p:nvPicPr>
        <p:blipFill>
          <a:blip r:embed="rId10"/>
          <a:stretch/>
        </p:blipFill>
        <p:spPr>
          <a:xfrm>
            <a:off x="395640" y="3357000"/>
            <a:ext cx="575280" cy="575280"/>
          </a:xfrm>
          <a:prstGeom prst="rect">
            <a:avLst/>
          </a:prstGeom>
          <a:ln>
            <a:noFill/>
          </a:ln>
        </p:spPr>
      </p:pic>
      <p:pic>
        <p:nvPicPr>
          <p:cNvPr id="261" name="Image 105" descr=""/>
          <p:cNvPicPr/>
          <p:nvPr/>
        </p:nvPicPr>
        <p:blipFill>
          <a:blip r:embed="rId11"/>
          <a:stretch/>
        </p:blipFill>
        <p:spPr>
          <a:xfrm>
            <a:off x="363240" y="4005000"/>
            <a:ext cx="607680" cy="607680"/>
          </a:xfrm>
          <a:prstGeom prst="rect">
            <a:avLst/>
          </a:prstGeom>
          <a:ln>
            <a:noFill/>
          </a:ln>
        </p:spPr>
      </p:pic>
      <p:pic>
        <p:nvPicPr>
          <p:cNvPr id="262" name="Image 106" descr=""/>
          <p:cNvPicPr/>
          <p:nvPr/>
        </p:nvPicPr>
        <p:blipFill>
          <a:blip r:embed="rId12"/>
          <a:stretch/>
        </p:blipFill>
        <p:spPr>
          <a:xfrm>
            <a:off x="2483640" y="3573000"/>
            <a:ext cx="647280" cy="647280"/>
          </a:xfrm>
          <a:prstGeom prst="rect">
            <a:avLst/>
          </a:prstGeom>
          <a:ln>
            <a:noFill/>
          </a:ln>
        </p:spPr>
      </p:pic>
      <p:sp>
        <p:nvSpPr>
          <p:cNvPr id="263" name="CustomShape 7"/>
          <p:cNvSpPr/>
          <p:nvPr/>
        </p:nvSpPr>
        <p:spPr>
          <a:xfrm flipH="1" rot="16200000">
            <a:off x="3408480" y="1725480"/>
            <a:ext cx="1342080" cy="479160"/>
          </a:xfrm>
          <a:prstGeom prst="curvedConnector3">
            <a:avLst>
              <a:gd name="adj1" fmla="val 50000"/>
            </a:avLst>
          </a:prstGeom>
          <a:noFill/>
          <a:ln>
            <a:round/>
            <a:tailEnd len="med" type="triangle" w="med"/>
          </a:ln>
          <a:effectLst>
            <a:outerShdw blurRad="40000" dir="5400000" dist="2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/>
        </p:style>
      </p:sp>
      <p:pic>
        <p:nvPicPr>
          <p:cNvPr id="264" name="Image 119" descr=""/>
          <p:cNvPicPr/>
          <p:nvPr/>
        </p:nvPicPr>
        <p:blipFill>
          <a:blip r:embed="rId13"/>
          <a:stretch/>
        </p:blipFill>
        <p:spPr>
          <a:xfrm>
            <a:off x="3996000" y="2637000"/>
            <a:ext cx="647280" cy="647280"/>
          </a:xfrm>
          <a:prstGeom prst="rect">
            <a:avLst/>
          </a:prstGeom>
          <a:ln>
            <a:noFill/>
          </a:ln>
        </p:spPr>
      </p:pic>
      <p:sp>
        <p:nvSpPr>
          <p:cNvPr id="265" name="CustomShape 8"/>
          <p:cNvSpPr/>
          <p:nvPr/>
        </p:nvSpPr>
        <p:spPr>
          <a:xfrm rot="5400000">
            <a:off x="3890880" y="1733040"/>
            <a:ext cx="1333080" cy="473400"/>
          </a:xfrm>
          <a:prstGeom prst="curvedConnector3">
            <a:avLst>
              <a:gd name="adj1" fmla="val 50000"/>
            </a:avLst>
          </a:prstGeom>
          <a:noFill/>
          <a:ln>
            <a:round/>
            <a:tailEnd len="med" type="triangle" w="med"/>
          </a:ln>
          <a:effectLst>
            <a:outerShdw blurRad="40000" dir="5400000" dist="2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/>
        </p:style>
      </p:sp>
      <p:sp>
        <p:nvSpPr>
          <p:cNvPr id="266" name="CustomShape 9"/>
          <p:cNvSpPr/>
          <p:nvPr/>
        </p:nvSpPr>
        <p:spPr>
          <a:xfrm flipH="1" rot="16200000">
            <a:off x="4291560" y="3313080"/>
            <a:ext cx="215280" cy="158760"/>
          </a:xfrm>
          <a:prstGeom prst="curvedConnector3">
            <a:avLst>
              <a:gd name="adj1" fmla="val 50000"/>
            </a:avLst>
          </a:prstGeom>
          <a:noFill/>
          <a:ln>
            <a:round/>
            <a:tailEnd len="med" type="triangle" w="med"/>
          </a:ln>
          <a:effectLst>
            <a:outerShdw blurRad="40000" dir="5400000" dist="2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/>
        </p:style>
      </p:sp>
      <p:sp>
        <p:nvSpPr>
          <p:cNvPr id="267" name="CustomShape 10"/>
          <p:cNvSpPr/>
          <p:nvPr/>
        </p:nvSpPr>
        <p:spPr>
          <a:xfrm>
            <a:off x="971640" y="2526480"/>
            <a:ext cx="1511280" cy="1369800"/>
          </a:xfrm>
          <a:prstGeom prst="curvedConnector3">
            <a:avLst>
              <a:gd name="adj1" fmla="val 50000"/>
            </a:avLst>
          </a:prstGeom>
          <a:noFill/>
          <a:ln>
            <a:round/>
            <a:tailEnd len="med" type="triangle" w="med"/>
          </a:ln>
          <a:effectLst>
            <a:outerShdw blurRad="40000" dir="5400000" dist="2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/>
        </p:style>
      </p:sp>
      <p:sp>
        <p:nvSpPr>
          <p:cNvPr id="268" name="CustomShape 11"/>
          <p:cNvSpPr/>
          <p:nvPr/>
        </p:nvSpPr>
        <p:spPr>
          <a:xfrm>
            <a:off x="971640" y="3645000"/>
            <a:ext cx="1511280" cy="251280"/>
          </a:xfrm>
          <a:prstGeom prst="curvedConnector3">
            <a:avLst>
              <a:gd name="adj1" fmla="val 50000"/>
            </a:avLst>
          </a:prstGeom>
          <a:noFill/>
          <a:ln>
            <a:round/>
            <a:tailEnd len="med" type="triangle" w="med"/>
          </a:ln>
          <a:effectLst>
            <a:outerShdw blurRad="40000" dir="5400000" dist="2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/>
        </p:style>
      </p:sp>
      <p:sp>
        <p:nvSpPr>
          <p:cNvPr id="269" name="CustomShape 12"/>
          <p:cNvSpPr/>
          <p:nvPr/>
        </p:nvSpPr>
        <p:spPr>
          <a:xfrm>
            <a:off x="971640" y="3088080"/>
            <a:ext cx="1511280" cy="808200"/>
          </a:xfrm>
          <a:prstGeom prst="curvedConnector3">
            <a:avLst>
              <a:gd name="adj1" fmla="val 50000"/>
            </a:avLst>
          </a:prstGeom>
          <a:noFill/>
          <a:ln>
            <a:round/>
            <a:tailEnd len="med" type="triangle" w="med"/>
          </a:ln>
          <a:effectLst>
            <a:outerShdw blurRad="40000" dir="5400000" dist="2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/>
        </p:style>
      </p:sp>
      <p:sp>
        <p:nvSpPr>
          <p:cNvPr id="270" name="CustomShape 13"/>
          <p:cNvSpPr/>
          <p:nvPr/>
        </p:nvSpPr>
        <p:spPr>
          <a:xfrm flipV="1">
            <a:off x="971640" y="3896280"/>
            <a:ext cx="1511280" cy="411480"/>
          </a:xfrm>
          <a:prstGeom prst="curvedConnector3">
            <a:avLst>
              <a:gd name="adj1" fmla="val 50000"/>
            </a:avLst>
          </a:prstGeom>
          <a:noFill/>
          <a:ln>
            <a:round/>
            <a:tailEnd len="med" type="triangle" w="med"/>
          </a:ln>
          <a:effectLst>
            <a:outerShdw blurRad="40000" dir="5400000" dist="2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/>
        </p:style>
      </p:sp>
      <p:pic>
        <p:nvPicPr>
          <p:cNvPr id="271" name="Image 65" descr=""/>
          <p:cNvPicPr/>
          <p:nvPr/>
        </p:nvPicPr>
        <p:blipFill>
          <a:blip r:embed="rId14"/>
          <a:stretch/>
        </p:blipFill>
        <p:spPr>
          <a:xfrm>
            <a:off x="1691640" y="3141000"/>
            <a:ext cx="516960" cy="577080"/>
          </a:xfrm>
          <a:prstGeom prst="rect">
            <a:avLst/>
          </a:prstGeom>
          <a:ln>
            <a:noFill/>
          </a:ln>
        </p:spPr>
      </p:pic>
      <p:sp>
        <p:nvSpPr>
          <p:cNvPr id="272" name="CustomShape 14"/>
          <p:cNvSpPr/>
          <p:nvPr/>
        </p:nvSpPr>
        <p:spPr>
          <a:xfrm flipV="1">
            <a:off x="3132000" y="3791880"/>
            <a:ext cx="791280" cy="103680"/>
          </a:xfrm>
          <a:prstGeom prst="curvedConnector3">
            <a:avLst>
              <a:gd name="adj1" fmla="val 50000"/>
            </a:avLst>
          </a:prstGeom>
          <a:noFill/>
          <a:ln>
            <a:round/>
            <a:tailEnd len="med" type="triangle" w="med"/>
          </a:ln>
          <a:effectLst>
            <a:outerShdw blurRad="40000" dir="5400000" dist="2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/>
        </p:style>
      </p:sp>
      <p:sp>
        <p:nvSpPr>
          <p:cNvPr id="273" name="CustomShape 15"/>
          <p:cNvSpPr/>
          <p:nvPr/>
        </p:nvSpPr>
        <p:spPr>
          <a:xfrm flipV="1">
            <a:off x="5034960" y="3285360"/>
            <a:ext cx="1336320" cy="505440"/>
          </a:xfrm>
          <a:prstGeom prst="curvedConnector3">
            <a:avLst>
              <a:gd name="adj1" fmla="val 50000"/>
            </a:avLst>
          </a:prstGeom>
          <a:noFill/>
          <a:ln>
            <a:round/>
            <a:tailEnd len="med" type="triangle" w="med"/>
          </a:ln>
          <a:effectLst>
            <a:outerShdw blurRad="40000" dir="5400000" dist="2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/>
        </p:style>
      </p:sp>
      <p:sp>
        <p:nvSpPr>
          <p:cNvPr id="274" name="CustomShape 16"/>
          <p:cNvSpPr/>
          <p:nvPr/>
        </p:nvSpPr>
        <p:spPr>
          <a:xfrm>
            <a:off x="3276000" y="1412640"/>
            <a:ext cx="1583280" cy="303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fr-FR" sz="1400" spc="-1" strike="noStrike">
                <a:solidFill>
                  <a:srgbClr val="000000"/>
                </a:solidFill>
                <a:latin typeface="Arial"/>
                <a:ea typeface="DejaVu Sans"/>
              </a:rPr>
              <a:t>Taxon synonyms</a:t>
            </a:r>
            <a:endParaRPr b="0" lang="fr-FR" sz="1400" spc="-1" strike="noStrike">
              <a:latin typeface="Arial"/>
            </a:endParaRPr>
          </a:p>
        </p:txBody>
      </p:sp>
      <p:pic>
        <p:nvPicPr>
          <p:cNvPr id="275" name="Image 45" descr=""/>
          <p:cNvPicPr/>
          <p:nvPr/>
        </p:nvPicPr>
        <p:blipFill>
          <a:blip r:embed="rId15"/>
          <a:stretch/>
        </p:blipFill>
        <p:spPr>
          <a:xfrm>
            <a:off x="4068000" y="1845000"/>
            <a:ext cx="516960" cy="57708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549" dur="indefinite" restart="never" nodeType="tmRoot">
          <p:childTnLst>
            <p:seq>
              <p:cTn id="550" dur="indefinite" nodeType="mainSeq">
                <p:childTnLst>
                  <p:par>
                    <p:cTn id="551" fill="hold">
                      <p:stCondLst>
                        <p:cond delay="indefinite"/>
                      </p:stCondLst>
                      <p:childTnLst>
                        <p:par>
                          <p:cTn id="552" fill="hold">
                            <p:stCondLst>
                              <p:cond delay="0"/>
                            </p:stCondLst>
                            <p:childTnLst>
                              <p:par>
                                <p:cTn id="55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5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7" fill="hold">
                      <p:stCondLst>
                        <p:cond delay="indefinite"/>
                      </p:stCondLst>
                      <p:childTnLst>
                        <p:par>
                          <p:cTn id="558" fill="hold">
                            <p:stCondLst>
                              <p:cond delay="0"/>
                            </p:stCondLst>
                            <p:childTnLst>
                              <p:par>
                                <p:cTn id="55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1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3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5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7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9" fill="hold">
                      <p:stCondLst>
                        <p:cond delay="indefinite"/>
                      </p:stCondLst>
                      <p:childTnLst>
                        <p:par>
                          <p:cTn id="570" fill="hold">
                            <p:stCondLst>
                              <p:cond delay="0"/>
                            </p:stCondLst>
                            <p:childTnLst>
                              <p:par>
                                <p:cTn id="57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CustomShape 1"/>
          <p:cNvSpPr/>
          <p:nvPr/>
        </p:nvSpPr>
        <p:spPr>
          <a:xfrm>
            <a:off x="0" y="98640"/>
            <a:ext cx="9143280" cy="56124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 algn="ctr">
              <a:lnSpc>
                <a:spcPct val="100000"/>
              </a:lnSpc>
            </a:pPr>
            <a:r>
              <a:rPr b="1" lang="fr-FR" sz="3200" spc="-1" strike="noStrike">
                <a:solidFill>
                  <a:srgbClr val="000000"/>
                </a:solidFill>
                <a:latin typeface="Arial"/>
                <a:ea typeface="DejaVu Sans"/>
              </a:rPr>
              <a:t>New feature: synonym enrichment</a:t>
            </a:r>
            <a:endParaRPr b="0" lang="fr-FR" sz="3200" spc="-1" strike="noStrike">
              <a:latin typeface="Arial"/>
            </a:endParaRPr>
          </a:p>
        </p:txBody>
      </p:sp>
      <p:pic>
        <p:nvPicPr>
          <p:cNvPr id="277" name="Image 31" descr=""/>
          <p:cNvPicPr/>
          <p:nvPr/>
        </p:nvPicPr>
        <p:blipFill>
          <a:blip r:embed="rId1"/>
          <a:stretch/>
        </p:blipFill>
        <p:spPr>
          <a:xfrm>
            <a:off x="1115640" y="844200"/>
            <a:ext cx="7203240" cy="601308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573" dur="indefinite" restart="never" nodeType="tmRoot">
          <p:childTnLst>
            <p:seq>
              <p:cTn id="574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CustomShape 1"/>
          <p:cNvSpPr/>
          <p:nvPr/>
        </p:nvSpPr>
        <p:spPr>
          <a:xfrm>
            <a:off x="0" y="115920"/>
            <a:ext cx="9143280" cy="56124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 algn="ctr">
              <a:lnSpc>
                <a:spcPct val="100000"/>
              </a:lnSpc>
            </a:pPr>
            <a:r>
              <a:rPr b="1" lang="fr-FR" sz="3200" spc="-1" strike="noStrike">
                <a:solidFill>
                  <a:srgbClr val="000000"/>
                </a:solidFill>
                <a:latin typeface="Arial"/>
                <a:ea typeface="DejaVu Sans"/>
              </a:rPr>
              <a:t>Perspectives</a:t>
            </a:r>
            <a:endParaRPr b="0" lang="fr-FR" sz="3200" spc="-1" strike="noStrike">
              <a:latin typeface="Arial"/>
            </a:endParaRPr>
          </a:p>
        </p:txBody>
      </p:sp>
      <p:sp>
        <p:nvSpPr>
          <p:cNvPr id="279" name="CustomShape 2"/>
          <p:cNvSpPr/>
          <p:nvPr/>
        </p:nvSpPr>
        <p:spPr>
          <a:xfrm>
            <a:off x="539640" y="1052640"/>
            <a:ext cx="8136360" cy="4479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fr-FR" sz="2400" spc="-1" strike="noStrike">
                <a:solidFill>
                  <a:srgbClr val="000000"/>
                </a:solidFill>
                <a:latin typeface="Arial"/>
                <a:ea typeface="DejaVu Sans"/>
              </a:rPr>
              <a:t>Features: </a:t>
            </a:r>
            <a:endParaRPr b="0" lang="fr-FR" sz="2400" spc="-1" strike="noStrike">
              <a:latin typeface="Arial"/>
            </a:endParaRPr>
          </a:p>
          <a:p>
            <a:pPr lvl="1" marL="800280" indent="-342360">
              <a:lnSpc>
                <a:spcPct val="100000"/>
              </a:lnSpc>
              <a:buClr>
                <a:srgbClr val="000000"/>
              </a:buClr>
              <a:buFont typeface="Wingdings" charset="2"/>
              <a:buChar char=""/>
            </a:pPr>
            <a:r>
              <a:rPr b="0" lang="fr-FR" sz="2400" spc="-1" strike="noStrike">
                <a:solidFill>
                  <a:srgbClr val="000000"/>
                </a:solidFill>
                <a:latin typeface="Arial"/>
                <a:ea typeface="DejaVu Sans"/>
              </a:rPr>
              <a:t>Data automatic updates, on a regular basis</a:t>
            </a:r>
            <a:endParaRPr b="0" lang="fr-FR" sz="2400" spc="-1" strike="noStrike">
              <a:latin typeface="Arial"/>
            </a:endParaRPr>
          </a:p>
          <a:p>
            <a:pPr lvl="1" marL="800280" indent="-342360">
              <a:lnSpc>
                <a:spcPct val="100000"/>
              </a:lnSpc>
              <a:buClr>
                <a:srgbClr val="000000"/>
              </a:buClr>
              <a:buFont typeface="Wingdings" charset="2"/>
              <a:buChar char=""/>
            </a:pPr>
            <a:r>
              <a:rPr b="0" lang="fr-FR" sz="2400" spc="-1" strike="noStrike">
                <a:solidFill>
                  <a:srgbClr val="000000"/>
                </a:solidFill>
                <a:latin typeface="Arial"/>
                <a:ea typeface="DejaVu Sans"/>
              </a:rPr>
              <a:t>Move data files away from Git repository</a:t>
            </a:r>
            <a:endParaRPr b="0" lang="fr-FR" sz="2400" spc="-1" strike="noStrike">
              <a:latin typeface="Arial"/>
            </a:endParaRPr>
          </a:p>
          <a:p>
            <a:pPr lvl="1" marL="800280" indent="-342360">
              <a:lnSpc>
                <a:spcPct val="100000"/>
              </a:lnSpc>
              <a:buClr>
                <a:srgbClr val="000000"/>
              </a:buClr>
              <a:buFont typeface="Wingdings" charset="2"/>
              <a:buChar char=""/>
            </a:pPr>
            <a:r>
              <a:rPr b="0" lang="fr-FR" sz="2400" spc="-1" strike="noStrike">
                <a:solidFill>
                  <a:srgbClr val="000000"/>
                </a:solidFill>
                <a:latin typeface="Arial"/>
                <a:ea typeface="DejaVu Sans"/>
              </a:rPr>
              <a:t>Improve performances (hardware infrastructure)</a:t>
            </a:r>
            <a:endParaRPr b="0" lang="fr-FR" sz="2400" spc="-1" strike="noStrike">
              <a:latin typeface="Arial"/>
            </a:endParaRPr>
          </a:p>
          <a:p>
            <a:pPr lvl="1" marL="800280" indent="-342360">
              <a:lnSpc>
                <a:spcPct val="100000"/>
              </a:lnSpc>
              <a:buClr>
                <a:srgbClr val="000000"/>
              </a:buClr>
              <a:buFont typeface="Wingdings" charset="2"/>
              <a:buChar char=""/>
            </a:pPr>
            <a:r>
              <a:rPr b="0" lang="fr-FR" sz="2400" spc="-1" strike="noStrike">
                <a:solidFill>
                  <a:srgbClr val="000000"/>
                </a:solidFill>
                <a:latin typeface="Arial"/>
                <a:ea typeface="DejaVu Sans"/>
              </a:rPr>
              <a:t>Some cosmetic improvements</a:t>
            </a:r>
            <a:endParaRPr b="0" lang="fr-FR" sz="2400" spc="-1" strike="noStrike">
              <a:latin typeface="Arial"/>
            </a:endParaRPr>
          </a:p>
          <a:p>
            <a:pPr lvl="1" marL="800280" indent="-342360">
              <a:lnSpc>
                <a:spcPct val="100000"/>
              </a:lnSpc>
              <a:buClr>
                <a:srgbClr val="000000"/>
              </a:buClr>
              <a:buFont typeface="Wingdings" charset="2"/>
              <a:buChar char=""/>
            </a:pPr>
            <a:r>
              <a:rPr b="0" lang="fr-FR" sz="2400" spc="-1" strike="noStrike">
                <a:solidFill>
                  <a:srgbClr val="000000"/>
                </a:solidFill>
                <a:latin typeface="Arial"/>
                <a:ea typeface="DejaVu Sans"/>
              </a:rPr>
              <a:t>Ontology enrichment (i.e. Gene Ontology)</a:t>
            </a:r>
            <a:endParaRPr b="0" lang="fr-FR" sz="2400" spc="-1" strike="noStrike">
              <a:latin typeface="Arial"/>
            </a:endParaRPr>
          </a:p>
          <a:p>
            <a:pPr marL="457200">
              <a:lnSpc>
                <a:spcPct val="100000"/>
              </a:lnSpc>
            </a:pPr>
            <a:endParaRPr b="0" lang="fr-FR" sz="2400" spc="-1" strike="noStrike">
              <a:latin typeface="Arial"/>
            </a:endParaRPr>
          </a:p>
          <a:p>
            <a:pPr marL="457200">
              <a:lnSpc>
                <a:spcPct val="100000"/>
              </a:lnSpc>
            </a:pPr>
            <a:r>
              <a:rPr b="0" lang="fr-FR" sz="2400" spc="-1" strike="noStrike">
                <a:solidFill>
                  <a:srgbClr val="000000"/>
                </a:solidFill>
                <a:latin typeface="Arial"/>
                <a:ea typeface="DejaVu Sans"/>
              </a:rPr>
              <a:t>Data: </a:t>
            </a:r>
            <a:endParaRPr b="0" lang="fr-FR" sz="2400" spc="-1" strike="noStrike">
              <a:latin typeface="Arial"/>
            </a:endParaRPr>
          </a:p>
          <a:p>
            <a:pPr lvl="1" marL="800280" indent="-342360">
              <a:lnSpc>
                <a:spcPct val="100000"/>
              </a:lnSpc>
              <a:buClr>
                <a:srgbClr val="000000"/>
              </a:buClr>
              <a:buFont typeface="Wingdings" charset="2"/>
              <a:buChar char=""/>
            </a:pPr>
            <a:r>
              <a:rPr b="0" lang="fr-FR" sz="2400" spc="-1" strike="noStrike">
                <a:solidFill>
                  <a:srgbClr val="000000"/>
                </a:solidFill>
                <a:latin typeface="Arial"/>
                <a:ea typeface="DejaVu Sans"/>
              </a:rPr>
              <a:t>New GrainGenes data: 70 map data and 3500 QTLs to come next weeks</a:t>
            </a:r>
            <a:endParaRPr b="0" lang="fr-FR" sz="2400" spc="-1" strike="noStrike">
              <a:latin typeface="Arial"/>
            </a:endParaRPr>
          </a:p>
          <a:p>
            <a:pPr lvl="1" marL="800280" indent="-342360">
              <a:lnSpc>
                <a:spcPct val="100000"/>
              </a:lnSpc>
              <a:buClr>
                <a:srgbClr val="000000"/>
              </a:buClr>
              <a:buFont typeface="Wingdings" charset="2"/>
              <a:buChar char=""/>
            </a:pPr>
            <a:r>
              <a:rPr b="0" lang="fr-FR" sz="2400" spc="-1" strike="noStrike">
                <a:solidFill>
                  <a:srgbClr val="000000"/>
                </a:solidFill>
                <a:latin typeface="Arial"/>
                <a:ea typeface="DejaVu Sans"/>
              </a:rPr>
              <a:t>IWGSC RefSeq WheatMine</a:t>
            </a:r>
            <a:endParaRPr b="0" lang="fr-FR" sz="2400" spc="-1" strike="noStrike">
              <a:latin typeface="Arial"/>
            </a:endParaRPr>
          </a:p>
          <a:p>
            <a:pPr lvl="1" marL="800280" indent="-342360">
              <a:lnSpc>
                <a:spcPct val="100000"/>
              </a:lnSpc>
              <a:buClr>
                <a:srgbClr val="000000"/>
              </a:buClr>
              <a:buFont typeface="Wingdings" charset="2"/>
              <a:buChar char=""/>
            </a:pPr>
            <a:r>
              <a:rPr b="0" lang="fr-FR" sz="2400" spc="-1" strike="noStrike">
                <a:solidFill>
                  <a:srgbClr val="000000"/>
                </a:solidFill>
                <a:latin typeface="Arial"/>
                <a:ea typeface="DejaVu Sans"/>
              </a:rPr>
              <a:t>What about your data?</a:t>
            </a:r>
            <a:endParaRPr b="0" lang="fr-FR" sz="2400" spc="-1" strike="noStrike">
              <a:latin typeface="Arial"/>
            </a:endParaRPr>
          </a:p>
        </p:txBody>
      </p:sp>
    </p:spTree>
  </p:cSld>
  <p:timing>
    <p:tnLst>
      <p:par>
        <p:cTn id="575" dur="indefinite" restart="never" nodeType="tmRoot">
          <p:childTnLst>
            <p:seq>
              <p:cTn id="576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CustomShape 1"/>
          <p:cNvSpPr/>
          <p:nvPr/>
        </p:nvSpPr>
        <p:spPr>
          <a:xfrm>
            <a:off x="0" y="115920"/>
            <a:ext cx="9143280" cy="56124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 algn="ctr">
              <a:lnSpc>
                <a:spcPct val="100000"/>
              </a:lnSpc>
            </a:pPr>
            <a:r>
              <a:rPr b="1" lang="fr-FR" sz="3200" spc="-1" strike="noStrike">
                <a:solidFill>
                  <a:srgbClr val="000000"/>
                </a:solidFill>
                <a:latin typeface="Arial"/>
                <a:ea typeface="DejaVu Sans"/>
              </a:rPr>
              <a:t>How to contribute</a:t>
            </a:r>
            <a:endParaRPr b="0" lang="fr-FR" sz="3200" spc="-1" strike="noStrike">
              <a:latin typeface="Arial"/>
            </a:endParaRPr>
          </a:p>
        </p:txBody>
      </p:sp>
      <p:sp>
        <p:nvSpPr>
          <p:cNvPr id="281" name="CustomShape 2"/>
          <p:cNvSpPr/>
          <p:nvPr/>
        </p:nvSpPr>
        <p:spPr>
          <a:xfrm>
            <a:off x="539640" y="1052640"/>
            <a:ext cx="8603640" cy="5260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  <a:spcBef>
                <a:spcPts val="479"/>
              </a:spcBef>
            </a:pPr>
            <a:r>
              <a:rPr b="0" lang="fr-FR" sz="24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Code</a:t>
            </a:r>
            <a:endParaRPr b="0" lang="fr-FR" sz="2400" spc="-1" strike="noStrike">
              <a:latin typeface="Arial"/>
            </a:endParaRPr>
          </a:p>
          <a:p>
            <a:pPr lvl="1" marL="800280" indent="-34236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Wingdings" charset="2"/>
              <a:buChar char=""/>
            </a:pPr>
            <a:r>
              <a:rPr b="0" lang="fr-FR" sz="24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Open source under BSD3 License</a:t>
            </a:r>
            <a:endParaRPr b="0" lang="fr-FR" sz="2400" spc="-1" strike="noStrike">
              <a:latin typeface="Arial"/>
            </a:endParaRPr>
          </a:p>
          <a:p>
            <a:pPr lvl="1" marL="800280" indent="-34236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Wingdings" charset="2"/>
              <a:buChar char=""/>
            </a:pPr>
            <a:r>
              <a:rPr b="0" lang="fr-FR" sz="24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Available on our Gitlab instance </a:t>
            </a:r>
            <a:r>
              <a:rPr b="0" lang="fr-FR" sz="2400" spc="-1" strike="noStrike" u="sng">
                <a:solidFill>
                  <a:srgbClr val="009999"/>
                </a:solidFill>
                <a:uFillTx/>
                <a:latin typeface="Arial"/>
                <a:ea typeface="ＭＳ Ｐゴシック"/>
                <a:hlinkClick r:id="rId1"/>
              </a:rPr>
              <a:t>https</a:t>
            </a:r>
            <a:r>
              <a:rPr b="0" lang="fr-FR" sz="2400" spc="-1" strike="noStrike" u="sng">
                <a:solidFill>
                  <a:srgbClr val="009999"/>
                </a:solidFill>
                <a:uFillTx/>
                <a:latin typeface="Arial"/>
                <a:ea typeface="ＭＳ Ｐゴシック"/>
                <a:hlinkClick r:id="rId2"/>
              </a:rPr>
              <a:t>://</a:t>
            </a:r>
            <a:r>
              <a:rPr b="0" lang="fr-FR" sz="2400" spc="-1" strike="noStrike" u="sng">
                <a:solidFill>
                  <a:srgbClr val="009999"/>
                </a:solidFill>
                <a:uFillTx/>
                <a:latin typeface="Arial"/>
                <a:ea typeface="ＭＳ Ｐゴシック"/>
                <a:hlinkClick r:id="rId3"/>
              </a:rPr>
              <a:t>forgemia.inra.fr/urgi-is/data-discovery</a:t>
            </a:r>
            <a:endParaRPr b="0" lang="fr-FR" sz="2400" spc="-1" strike="noStrike">
              <a:latin typeface="Arial"/>
            </a:endParaRPr>
          </a:p>
          <a:p>
            <a:pPr lvl="1" marL="800280" indent="-34236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Wingdings" charset="2"/>
              <a:buChar char=""/>
            </a:pPr>
            <a:r>
              <a:rPr b="0" lang="fr-FR" sz="24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Have a look at the </a:t>
            </a:r>
            <a:r>
              <a:rPr b="0" lang="fr-FR" sz="2400" spc="-1" strike="noStrike" u="sng">
                <a:solidFill>
                  <a:srgbClr val="009999"/>
                </a:solidFill>
                <a:uFillTx/>
                <a:latin typeface="Arial"/>
                <a:ea typeface="ＭＳ Ｐゴシック"/>
                <a:hlinkClick r:id="rId4"/>
              </a:rPr>
              <a:t>readme</a:t>
            </a:r>
            <a:r>
              <a:rPr b="0" lang="fr-FR" sz="24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 to install and run locally</a:t>
            </a:r>
            <a:endParaRPr b="0" lang="fr-FR" sz="2400" spc="-1" strike="noStrike">
              <a:latin typeface="Arial"/>
            </a:endParaRPr>
          </a:p>
          <a:p>
            <a:pPr lvl="1" marL="800280" indent="-34236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Wingdings" charset="2"/>
              <a:buChar char=""/>
            </a:pPr>
            <a:r>
              <a:rPr b="0" lang="fr-FR" sz="24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Contributions are very welcome! Follow the </a:t>
            </a:r>
            <a:r>
              <a:rPr b="0" lang="fr-FR" sz="2400" spc="-1" strike="noStrike" u="sng">
                <a:solidFill>
                  <a:srgbClr val="009999"/>
                </a:solidFill>
                <a:uFillTx/>
                <a:latin typeface="Arial"/>
                <a:ea typeface="ＭＳ Ｐゴシック"/>
                <a:hlinkClick r:id="rId5"/>
              </a:rPr>
              <a:t>guidelines</a:t>
            </a:r>
            <a:endParaRPr b="0" lang="fr-FR" sz="24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479"/>
              </a:spcBef>
            </a:pPr>
            <a:endParaRPr b="0" lang="fr-FR" sz="24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479"/>
              </a:spcBef>
            </a:pPr>
            <a:r>
              <a:rPr b="0" lang="fr-FR" sz="24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Data</a:t>
            </a:r>
            <a:endParaRPr b="0" lang="fr-FR" sz="2400" spc="-1" strike="noStrike">
              <a:latin typeface="Arial"/>
            </a:endParaRPr>
          </a:p>
          <a:p>
            <a:pPr lvl="1" marL="685800" indent="-34236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Wingdings" charset="2"/>
              <a:buChar char=""/>
            </a:pPr>
            <a:r>
              <a:rPr b="0" lang="fr-FR" sz="24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Documentation on How to join the WheatIS federation </a:t>
            </a:r>
            <a:r>
              <a:rPr b="0" lang="fr-FR" sz="2400" spc="-1" strike="noStrike" u="sng">
                <a:solidFill>
                  <a:srgbClr val="009999"/>
                </a:solidFill>
                <a:uFillTx/>
                <a:latin typeface="Arial"/>
                <a:ea typeface="ＭＳ Ｐゴシック"/>
                <a:hlinkClick r:id="rId6"/>
              </a:rPr>
              <a:t>https://urgi.versailles.inra.fr/wheatis/join</a:t>
            </a:r>
            <a:endParaRPr b="0" lang="fr-FR" sz="2400" spc="-1" strike="noStrike">
              <a:latin typeface="Arial"/>
            </a:endParaRPr>
          </a:p>
          <a:p>
            <a:pPr lvl="1" marL="685800" indent="-34236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Wingdings" charset="2"/>
              <a:buChar char=""/>
            </a:pPr>
            <a:r>
              <a:rPr b="0" lang="fr-FR" sz="24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We offer support, contact us at </a:t>
            </a:r>
            <a:r>
              <a:rPr b="0" lang="fr-FR" sz="2400" spc="-1" strike="noStrike" u="sng">
                <a:solidFill>
                  <a:srgbClr val="009999"/>
                </a:solidFill>
                <a:uFillTx/>
                <a:latin typeface="Arial"/>
                <a:ea typeface="ＭＳ Ｐゴシック"/>
                <a:hlinkClick r:id="rId7"/>
              </a:rPr>
              <a:t>urgi-contact@inrae.fr</a:t>
            </a:r>
            <a:endParaRPr b="0" lang="fr-FR" sz="24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400"/>
              </a:spcBef>
            </a:pPr>
            <a:endParaRPr b="0" lang="fr-FR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fr-FR" sz="2400" spc="-1" strike="noStrike">
              <a:latin typeface="Arial"/>
            </a:endParaRPr>
          </a:p>
        </p:txBody>
      </p:sp>
    </p:spTree>
  </p:cSld>
  <p:timing>
    <p:tnLst>
      <p:par>
        <p:cTn id="577" dur="indefinite" restart="never" nodeType="tmRoot">
          <p:childTnLst>
            <p:seq>
              <p:cTn id="578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CustomShape 1"/>
          <p:cNvSpPr/>
          <p:nvPr/>
        </p:nvSpPr>
        <p:spPr>
          <a:xfrm>
            <a:off x="0" y="115920"/>
            <a:ext cx="9143280" cy="56124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 algn="ctr">
              <a:lnSpc>
                <a:spcPct val="100000"/>
              </a:lnSpc>
            </a:pPr>
            <a:r>
              <a:rPr b="1" lang="fr-FR" sz="3200" spc="-1" strike="noStrike">
                <a:solidFill>
                  <a:srgbClr val="000000"/>
                </a:solidFill>
                <a:latin typeface="Arial"/>
                <a:ea typeface="DejaVu Sans"/>
              </a:rPr>
              <a:t>Outline</a:t>
            </a:r>
            <a:endParaRPr b="0" lang="fr-FR" sz="3200" spc="-1" strike="noStrike">
              <a:latin typeface="Arial"/>
            </a:endParaRPr>
          </a:p>
        </p:txBody>
      </p:sp>
      <p:sp>
        <p:nvSpPr>
          <p:cNvPr id="65" name="CustomShape 2"/>
          <p:cNvSpPr/>
          <p:nvPr/>
        </p:nvSpPr>
        <p:spPr>
          <a:xfrm>
            <a:off x="504360" y="898200"/>
            <a:ext cx="7131600" cy="5029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/>
          <a:p>
            <a:pPr marL="343080" indent="-342360">
              <a:lnSpc>
                <a:spcPct val="150000"/>
              </a:lnSpc>
              <a:buClr>
                <a:srgbClr val="000000"/>
              </a:buClr>
              <a:buFont typeface="Wingdings" charset="2"/>
              <a:buChar char=""/>
            </a:pPr>
            <a:r>
              <a:rPr b="0" lang="fr-FR" sz="2400" spc="-1" strike="noStrike">
                <a:solidFill>
                  <a:srgbClr val="000000"/>
                </a:solidFill>
                <a:latin typeface="Arial"/>
                <a:ea typeface="DejaVu Sans"/>
              </a:rPr>
              <a:t>The WheatIS project </a:t>
            </a:r>
            <a:endParaRPr b="0" lang="fr-FR" sz="2400" spc="-1" strike="noStrike">
              <a:latin typeface="Arial"/>
            </a:endParaRPr>
          </a:p>
          <a:p>
            <a:pPr marL="343080" indent="-342360">
              <a:lnSpc>
                <a:spcPct val="150000"/>
              </a:lnSpc>
              <a:buClr>
                <a:srgbClr val="000000"/>
              </a:buClr>
              <a:buFont typeface="Wingdings" charset="2"/>
              <a:buChar char=""/>
            </a:pPr>
            <a:r>
              <a:rPr b="0" lang="fr-FR" sz="2400" spc="-1" strike="noStrike">
                <a:solidFill>
                  <a:srgbClr val="000000"/>
                </a:solidFill>
                <a:latin typeface="Arial"/>
                <a:ea typeface="DejaVu Sans"/>
              </a:rPr>
              <a:t>WheatIS DataDiscovery architecture </a:t>
            </a:r>
            <a:endParaRPr b="0" lang="fr-FR" sz="2400" spc="-1" strike="noStrike">
              <a:latin typeface="Arial"/>
            </a:endParaRPr>
          </a:p>
          <a:p>
            <a:pPr marL="343080" indent="-342360">
              <a:lnSpc>
                <a:spcPct val="150000"/>
              </a:lnSpc>
              <a:buClr>
                <a:srgbClr val="000000"/>
              </a:buClr>
              <a:buFont typeface="Wingdings" charset="2"/>
              <a:buChar char=""/>
            </a:pPr>
            <a:r>
              <a:rPr b="0" lang="fr-FR" sz="2400" spc="-1" strike="noStrike">
                <a:solidFill>
                  <a:srgbClr val="000000"/>
                </a:solidFill>
                <a:latin typeface="Arial"/>
                <a:ea typeface="DejaVu Sans"/>
              </a:rPr>
              <a:t>WheatIS data providers</a:t>
            </a:r>
            <a:endParaRPr b="0" lang="fr-FR" sz="2400" spc="-1" strike="noStrike">
              <a:latin typeface="Arial"/>
            </a:endParaRPr>
          </a:p>
          <a:p>
            <a:pPr marL="343080" indent="-342360">
              <a:lnSpc>
                <a:spcPct val="150000"/>
              </a:lnSpc>
              <a:buClr>
                <a:srgbClr val="000000"/>
              </a:buClr>
              <a:buFont typeface="Wingdings" charset="2"/>
              <a:buChar char=""/>
            </a:pPr>
            <a:r>
              <a:rPr b="0" lang="fr-FR" sz="2400" spc="-1" strike="noStrike">
                <a:solidFill>
                  <a:srgbClr val="000000"/>
                </a:solidFill>
                <a:latin typeface="Arial"/>
                <a:ea typeface="DejaVu Sans"/>
              </a:rPr>
              <a:t>WheatIS data exchange format</a:t>
            </a:r>
            <a:endParaRPr b="0" lang="fr-FR" sz="2400" spc="-1" strike="noStrike">
              <a:latin typeface="Arial"/>
            </a:endParaRPr>
          </a:p>
          <a:p>
            <a:pPr marL="343080" indent="-342360">
              <a:lnSpc>
                <a:spcPct val="150000"/>
              </a:lnSpc>
              <a:buClr>
                <a:srgbClr val="000000"/>
              </a:buClr>
              <a:buFont typeface="Wingdings" charset="2"/>
              <a:buChar char=""/>
            </a:pPr>
            <a:r>
              <a:rPr b="0" i="1" lang="fr-FR" sz="2400" spc="-1" strike="noStrike">
                <a:solidFill>
                  <a:srgbClr val="000000"/>
                </a:solidFill>
                <a:latin typeface="Arial"/>
                <a:ea typeface="DejaVu Sans"/>
              </a:rPr>
              <a:t>1</a:t>
            </a:r>
            <a:r>
              <a:rPr b="0" i="1" lang="fr-FR" sz="2400" spc="-1" strike="noStrike" baseline="30000">
                <a:solidFill>
                  <a:srgbClr val="000000"/>
                </a:solidFill>
                <a:latin typeface="Arial"/>
                <a:ea typeface="DejaVu Sans"/>
              </a:rPr>
              <a:t>st</a:t>
            </a:r>
            <a:r>
              <a:rPr b="0" i="1" lang="fr-FR" sz="2400" spc="-1" strike="noStrike">
                <a:solidFill>
                  <a:srgbClr val="000000"/>
                </a:solidFill>
                <a:latin typeface="Arial"/>
                <a:ea typeface="DejaVu Sans"/>
              </a:rPr>
              <a:t> Q&amp;A session</a:t>
            </a:r>
            <a:endParaRPr b="0" lang="fr-FR" sz="2400" spc="-1" strike="noStrike">
              <a:latin typeface="Arial"/>
            </a:endParaRPr>
          </a:p>
          <a:p>
            <a:pPr marL="343080" indent="-342360">
              <a:lnSpc>
                <a:spcPct val="150000"/>
              </a:lnSpc>
              <a:buClr>
                <a:srgbClr val="000000"/>
              </a:buClr>
              <a:buFont typeface="Wingdings" charset="2"/>
              <a:buChar char=""/>
            </a:pPr>
            <a:r>
              <a:rPr b="0" lang="fr-FR" sz="2400" spc="-1" strike="noStrike">
                <a:solidFill>
                  <a:srgbClr val="000000"/>
                </a:solidFill>
                <a:latin typeface="Arial"/>
                <a:ea typeface="DejaVu Sans"/>
              </a:rPr>
              <a:t>WheatIS DataDiscovery web interface: live demo</a:t>
            </a:r>
            <a:endParaRPr b="0" lang="fr-FR" sz="2400" spc="-1" strike="noStrike">
              <a:latin typeface="Arial"/>
            </a:endParaRPr>
          </a:p>
          <a:p>
            <a:pPr marL="343080" indent="-342360">
              <a:lnSpc>
                <a:spcPct val="150000"/>
              </a:lnSpc>
              <a:buClr>
                <a:srgbClr val="000000"/>
              </a:buClr>
              <a:buFont typeface="Wingdings" charset="2"/>
              <a:buChar char=""/>
            </a:pPr>
            <a:r>
              <a:rPr b="0" lang="fr-FR" sz="2400" spc="-1" strike="noStrike">
                <a:solidFill>
                  <a:srgbClr val="000000"/>
                </a:solidFill>
                <a:latin typeface="Arial"/>
                <a:ea typeface="DejaVu Sans"/>
              </a:rPr>
              <a:t>How to contribute</a:t>
            </a:r>
            <a:endParaRPr b="0" lang="fr-FR" sz="2400" spc="-1" strike="noStrike">
              <a:latin typeface="Arial"/>
            </a:endParaRPr>
          </a:p>
          <a:p>
            <a:pPr marL="343080" indent="-342360">
              <a:lnSpc>
                <a:spcPct val="150000"/>
              </a:lnSpc>
              <a:buClr>
                <a:srgbClr val="000000"/>
              </a:buClr>
              <a:buFont typeface="Wingdings" charset="2"/>
              <a:buChar char=""/>
            </a:pPr>
            <a:r>
              <a:rPr b="0" lang="fr-FR" sz="2400" spc="-1" strike="noStrike">
                <a:solidFill>
                  <a:srgbClr val="000000"/>
                </a:solidFill>
                <a:latin typeface="Arial"/>
                <a:ea typeface="DejaVu Sans"/>
              </a:rPr>
              <a:t>Perspectives</a:t>
            </a:r>
            <a:endParaRPr b="0" lang="fr-FR" sz="2400" spc="-1" strike="noStrike">
              <a:latin typeface="Arial"/>
            </a:endParaRPr>
          </a:p>
          <a:p>
            <a:pPr marL="343080" indent="-342360">
              <a:lnSpc>
                <a:spcPct val="150000"/>
              </a:lnSpc>
              <a:buClr>
                <a:srgbClr val="000000"/>
              </a:buClr>
              <a:buFont typeface="Wingdings" charset="2"/>
              <a:buChar char=""/>
            </a:pPr>
            <a:r>
              <a:rPr b="0" i="1" lang="fr-FR" sz="2400" spc="-1" strike="noStrike">
                <a:solidFill>
                  <a:srgbClr val="000000"/>
                </a:solidFill>
                <a:latin typeface="Arial"/>
                <a:ea typeface="DejaVu Sans"/>
              </a:rPr>
              <a:t>2</a:t>
            </a:r>
            <a:r>
              <a:rPr b="0" i="1" lang="fr-FR" sz="2400" spc="-1" strike="noStrike" baseline="30000">
                <a:solidFill>
                  <a:srgbClr val="000000"/>
                </a:solidFill>
                <a:latin typeface="Arial"/>
                <a:ea typeface="DejaVu Sans"/>
              </a:rPr>
              <a:t>d</a:t>
            </a:r>
            <a:r>
              <a:rPr b="0" i="1" lang="fr-FR" sz="2400" spc="-1" strike="noStrike">
                <a:solidFill>
                  <a:srgbClr val="000000"/>
                </a:solidFill>
                <a:latin typeface="Arial"/>
                <a:ea typeface="DejaVu Sans"/>
              </a:rPr>
              <a:t> Q&amp;A session</a:t>
            </a:r>
            <a:endParaRPr b="0" lang="fr-FR" sz="2400" spc="-1" strike="noStrike">
              <a:latin typeface="Arial"/>
            </a:endParaRPr>
          </a:p>
        </p:txBody>
      </p:sp>
    </p:spTree>
  </p:cSld>
  <p:timing>
    <p:tnLst>
      <p:par>
        <p:cTn id="3" dur="indefinite" restart="never" nodeType="tmRoot">
          <p:childTnLst>
            <p:seq>
              <p:cTn id="4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CustomShape 1"/>
          <p:cNvSpPr/>
          <p:nvPr/>
        </p:nvSpPr>
        <p:spPr>
          <a:xfrm>
            <a:off x="0" y="115920"/>
            <a:ext cx="9143280" cy="56124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 algn="ctr">
              <a:lnSpc>
                <a:spcPct val="100000"/>
              </a:lnSpc>
            </a:pPr>
            <a:r>
              <a:rPr b="1" lang="fr-FR" sz="3200" spc="-1" strike="noStrike">
                <a:solidFill>
                  <a:srgbClr val="000000"/>
                </a:solidFill>
                <a:latin typeface="Arial"/>
                <a:ea typeface="DejaVu Sans"/>
              </a:rPr>
              <a:t>Take home message</a:t>
            </a:r>
            <a:endParaRPr b="0" lang="fr-FR" sz="3200" spc="-1" strike="noStrike">
              <a:latin typeface="Arial"/>
            </a:endParaRPr>
          </a:p>
        </p:txBody>
      </p:sp>
      <p:sp>
        <p:nvSpPr>
          <p:cNvPr id="283" name="CustomShape 2"/>
          <p:cNvSpPr/>
          <p:nvPr/>
        </p:nvSpPr>
        <p:spPr>
          <a:xfrm>
            <a:off x="539640" y="1052640"/>
            <a:ext cx="8603640" cy="4052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fr-FR" sz="2400" spc="-1" strike="noStrike">
                <a:solidFill>
                  <a:srgbClr val="000000"/>
                </a:solidFill>
                <a:latin typeface="Arial"/>
                <a:ea typeface="DejaVu Sans"/>
              </a:rPr>
              <a:t>WheatIS</a:t>
            </a:r>
            <a:endParaRPr b="0" lang="fr-FR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fr-FR" sz="2400" spc="-1" strike="noStrike">
              <a:latin typeface="Arial"/>
            </a:endParaRPr>
          </a:p>
          <a:p>
            <a:pPr marL="343080" indent="-342360">
              <a:lnSpc>
                <a:spcPct val="100000"/>
              </a:lnSpc>
              <a:buClr>
                <a:srgbClr val="000000"/>
              </a:buClr>
              <a:buFont typeface="Wingdings" charset="2"/>
              <a:buChar char=""/>
            </a:pPr>
            <a:r>
              <a:rPr b="0" lang="fr-FR" sz="2400" spc="-1" strike="noStrike">
                <a:solidFill>
                  <a:srgbClr val="000000"/>
                </a:solidFill>
                <a:latin typeface="Arial"/>
                <a:ea typeface="DejaVu Sans"/>
              </a:rPr>
              <a:t>A federation of wheat data repositories for public data discovery</a:t>
            </a:r>
            <a:endParaRPr b="0" lang="fr-FR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fr-FR" sz="2400" spc="-1" strike="noStrike">
              <a:latin typeface="Arial"/>
            </a:endParaRPr>
          </a:p>
          <a:p>
            <a:pPr marL="343080" indent="-342360">
              <a:lnSpc>
                <a:spcPct val="100000"/>
              </a:lnSpc>
              <a:buClr>
                <a:srgbClr val="000000"/>
              </a:buClr>
              <a:buFont typeface="Wingdings" charset="2"/>
              <a:buChar char=""/>
            </a:pPr>
            <a:r>
              <a:rPr b="0" lang="fr-FR" sz="2400" spc="-1" strike="noStrike">
                <a:solidFill>
                  <a:srgbClr val="000000"/>
                </a:solidFill>
                <a:latin typeface="Arial"/>
                <a:ea typeface="DejaVu Sans"/>
              </a:rPr>
              <a:t>Simple and generic data model </a:t>
            </a:r>
            <a:endParaRPr b="0" lang="fr-FR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fr-FR" sz="2400" spc="-1" strike="noStrike">
              <a:latin typeface="Arial"/>
            </a:endParaRPr>
          </a:p>
          <a:p>
            <a:pPr marL="343080" indent="-342360">
              <a:lnSpc>
                <a:spcPct val="100000"/>
              </a:lnSpc>
              <a:buClr>
                <a:srgbClr val="000000"/>
              </a:buClr>
              <a:buFont typeface="Wingdings" charset="2"/>
              <a:buChar char=""/>
            </a:pPr>
            <a:r>
              <a:rPr b="0" lang="fr-FR" sz="2400" spc="-1" strike="noStrike">
                <a:solidFill>
                  <a:srgbClr val="000000"/>
                </a:solidFill>
                <a:latin typeface="Arial"/>
                <a:ea typeface="DejaVu Sans"/>
              </a:rPr>
              <a:t>Open source state-of-the-art web interfaces</a:t>
            </a:r>
            <a:endParaRPr b="0" lang="fr-FR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fr-FR" sz="2400" spc="-1" strike="noStrike">
              <a:latin typeface="Arial"/>
            </a:endParaRPr>
          </a:p>
          <a:p>
            <a:pPr marL="343080" indent="-342360">
              <a:lnSpc>
                <a:spcPct val="100000"/>
              </a:lnSpc>
              <a:buClr>
                <a:srgbClr val="000000"/>
              </a:buClr>
              <a:buFont typeface="Wingdings" charset="2"/>
              <a:buChar char=""/>
            </a:pPr>
            <a:r>
              <a:rPr b="0" lang="fr-FR" sz="2400" spc="-1" strike="noStrike">
                <a:solidFill>
                  <a:srgbClr val="000000"/>
                </a:solidFill>
                <a:latin typeface="Arial"/>
                <a:ea typeface="DejaVu Sans"/>
              </a:rPr>
              <a:t>Easy to join: provide TSV or JSON files and ping us!</a:t>
            </a:r>
            <a:endParaRPr b="0" lang="fr-FR" sz="2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fr-FR" sz="2400" spc="-1" strike="noStrike">
              <a:latin typeface="Arial"/>
            </a:endParaRPr>
          </a:p>
        </p:txBody>
      </p:sp>
    </p:spTree>
  </p:cSld>
  <p:timing>
    <p:tnLst>
      <p:par>
        <p:cTn id="579" dur="indefinite" restart="never" nodeType="tmRoot">
          <p:childTnLst>
            <p:seq>
              <p:cTn id="580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CustomShape 1"/>
          <p:cNvSpPr/>
          <p:nvPr/>
        </p:nvSpPr>
        <p:spPr>
          <a:xfrm>
            <a:off x="2659320" y="692640"/>
            <a:ext cx="3661200" cy="45957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1" lang="fr-FR" sz="1600" spc="-1" strike="noStrike">
                <a:solidFill>
                  <a:srgbClr val="000000"/>
                </a:solidFill>
                <a:latin typeface="Arial"/>
                <a:ea typeface="DejaVu Sans"/>
              </a:rPr>
              <a:t>Data providers:</a:t>
            </a:r>
            <a:endParaRPr b="0" lang="fr-FR" sz="1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fr-FR" sz="1400" spc="-1" strike="noStrike">
                <a:solidFill>
                  <a:srgbClr val="000000"/>
                </a:solidFill>
                <a:latin typeface="Arial"/>
                <a:ea typeface="DejaVu Sans"/>
              </a:rPr>
              <a:t>Kate Dreher (CIMMYT)</a:t>
            </a:r>
            <a:endParaRPr b="0" lang="fr-FR" sz="1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fr-FR" sz="1400" spc="-1" strike="noStrike">
                <a:solidFill>
                  <a:srgbClr val="000000"/>
                </a:solidFill>
                <a:latin typeface="Arial"/>
                <a:ea typeface="DejaVu Sans"/>
              </a:rPr>
              <a:t>Jesus Herrera de la Cruz (CIMMYT)</a:t>
            </a:r>
            <a:endParaRPr b="0" lang="fr-FR" sz="1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fr-FR" sz="1400" spc="-1" strike="noStrike">
                <a:solidFill>
                  <a:srgbClr val="000000"/>
                </a:solidFill>
                <a:latin typeface="Arial"/>
                <a:ea typeface="DejaVu Sans"/>
              </a:rPr>
              <a:t>Dave Edwards (UWA)</a:t>
            </a:r>
            <a:endParaRPr b="0" lang="fr-FR" sz="1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fr-FR" sz="1400" spc="-1" strike="noStrike">
                <a:solidFill>
                  <a:srgbClr val="000000"/>
                </a:solidFill>
                <a:latin typeface="Arial"/>
                <a:ea typeface="DejaVu Sans"/>
              </a:rPr>
              <a:t>Philipp Bayer (UWA)</a:t>
            </a:r>
            <a:endParaRPr b="0" lang="fr-FR" sz="1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fr-FR" sz="1400" spc="-1" strike="noStrike">
                <a:solidFill>
                  <a:srgbClr val="000000"/>
                </a:solidFill>
                <a:latin typeface="Arial"/>
                <a:ea typeface="DejaVu Sans"/>
              </a:rPr>
              <a:t>Clayton L. Birkett (T3)</a:t>
            </a:r>
            <a:endParaRPr b="0" lang="fr-FR" sz="1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fr-FR" sz="1400" spc="-1" strike="noStrike">
                <a:solidFill>
                  <a:srgbClr val="000000"/>
                </a:solidFill>
                <a:latin typeface="Arial"/>
                <a:ea typeface="DejaVu Sans"/>
              </a:rPr>
              <a:t>Marc Chakiachvili (EBI)</a:t>
            </a:r>
            <a:endParaRPr b="0" lang="fr-FR" sz="1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fr-FR" sz="1400" spc="-1" strike="noStrike">
                <a:solidFill>
                  <a:srgbClr val="000000"/>
                </a:solidFill>
                <a:latin typeface="Arial"/>
                <a:ea typeface="DejaVu Sans"/>
              </a:rPr>
              <a:t>Bruno Contreras Moreira (EBI)</a:t>
            </a:r>
            <a:endParaRPr b="0" lang="fr-FR" sz="1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fr-FR" sz="1400" spc="-1" strike="noStrike">
                <a:solidFill>
                  <a:srgbClr val="000000"/>
                </a:solidFill>
                <a:latin typeface="Arial"/>
                <a:ea typeface="DejaVu Sans"/>
              </a:rPr>
              <a:t>Dan Bolser (EBI)</a:t>
            </a:r>
            <a:endParaRPr b="0" lang="fr-FR" sz="1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fr-FR" sz="1400" spc="-1" strike="noStrike">
                <a:solidFill>
                  <a:srgbClr val="000000"/>
                </a:solidFill>
                <a:latin typeface="Arial"/>
                <a:ea typeface="DejaVu Sans"/>
              </a:rPr>
              <a:t>Paul Kersey (EBI)</a:t>
            </a:r>
            <a:endParaRPr b="0" lang="fr-FR" sz="1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fr-FR" sz="1400" spc="-1" strike="noStrike">
                <a:solidFill>
                  <a:srgbClr val="000000"/>
                </a:solidFill>
                <a:latin typeface="Arial"/>
                <a:ea typeface="DejaVu Sans"/>
              </a:rPr>
              <a:t>Victoria Blake (GrainGenes)</a:t>
            </a:r>
            <a:endParaRPr b="0" lang="fr-FR" sz="1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fr-FR" sz="1400" spc="-1" strike="noStrike">
                <a:solidFill>
                  <a:srgbClr val="000000"/>
                </a:solidFill>
                <a:latin typeface="Arial"/>
                <a:ea typeface="DejaVu Sans"/>
              </a:rPr>
              <a:t>Margaret Woodhouse (GrainGenes)</a:t>
            </a:r>
            <a:endParaRPr b="0" lang="fr-FR" sz="1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fr-FR" sz="1400" spc="-1" strike="noStrike">
                <a:solidFill>
                  <a:srgbClr val="000000"/>
                </a:solidFill>
                <a:latin typeface="Arial"/>
                <a:ea typeface="DejaVu Sans"/>
              </a:rPr>
              <a:t>Steve Michel (GrainGenes)</a:t>
            </a:r>
            <a:endParaRPr b="0" lang="fr-FR" sz="1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fr-FR" sz="1400" spc="-1" strike="noStrike">
                <a:solidFill>
                  <a:srgbClr val="000000"/>
                </a:solidFill>
                <a:latin typeface="Arial"/>
                <a:ea typeface="DejaVu Sans"/>
              </a:rPr>
              <a:t>Uwe Scholz (IPK)</a:t>
            </a:r>
            <a:endParaRPr b="0" lang="fr-FR" sz="1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fr-FR" sz="1400" spc="-1" strike="noStrike">
                <a:solidFill>
                  <a:srgbClr val="000000"/>
                </a:solidFill>
                <a:latin typeface="Arial"/>
                <a:ea typeface="DejaVu Sans"/>
              </a:rPr>
              <a:t>Matthias Lange (IPK)</a:t>
            </a:r>
            <a:endParaRPr b="0" lang="fr-FR" sz="1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fr-FR" sz="1400" spc="-1" strike="noStrike">
                <a:solidFill>
                  <a:srgbClr val="000000"/>
                </a:solidFill>
                <a:latin typeface="Arial"/>
                <a:ea typeface="DejaVu Sans"/>
              </a:rPr>
              <a:t>Daniel Arend (IPK)</a:t>
            </a:r>
            <a:endParaRPr b="0" lang="fr-FR" sz="1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fr-FR" sz="1400" spc="-1" strike="noStrike">
                <a:solidFill>
                  <a:srgbClr val="000000"/>
                </a:solidFill>
                <a:latin typeface="Arial"/>
                <a:ea typeface="DejaVu Sans"/>
              </a:rPr>
              <a:t>Andrew Olson (Gramene)</a:t>
            </a:r>
            <a:endParaRPr b="0" lang="fr-FR" sz="1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fr-FR" sz="1400" spc="-1" strike="noStrike">
                <a:solidFill>
                  <a:srgbClr val="000000"/>
                </a:solidFill>
                <a:latin typeface="Arial"/>
                <a:ea typeface="DejaVu Sans"/>
              </a:rPr>
              <a:t>Keywan Hassani-Pak (Rothamsted)</a:t>
            </a:r>
            <a:endParaRPr b="0" lang="fr-FR" sz="1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fr-FR" sz="1400" spc="-1" strike="noStrike">
                <a:solidFill>
                  <a:srgbClr val="000000"/>
                </a:solidFill>
                <a:latin typeface="Arial"/>
                <a:ea typeface="DejaVu Sans"/>
              </a:rPr>
              <a:t>Marco Brandizi (Rothamsted)</a:t>
            </a:r>
            <a:endParaRPr b="0" lang="fr-FR" sz="1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fr-FR" sz="1400" spc="-1" strike="noStrike">
                <a:solidFill>
                  <a:srgbClr val="000000"/>
                </a:solidFill>
                <a:latin typeface="Arial"/>
                <a:ea typeface="DejaVu Sans"/>
              </a:rPr>
              <a:t>Manuel Spannagl (PGSB)</a:t>
            </a:r>
            <a:endParaRPr b="0" lang="fr-FR" sz="1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fr-FR" sz="1400" spc="-1" strike="noStrike">
                <a:solidFill>
                  <a:srgbClr val="000000"/>
                </a:solidFill>
                <a:latin typeface="Arial"/>
                <a:ea typeface="DejaVu Sans"/>
              </a:rPr>
              <a:t>Robert Bossy (INRAE) …</a:t>
            </a:r>
            <a:endParaRPr b="0" lang="fr-FR" sz="1400" spc="-1" strike="noStrike">
              <a:latin typeface="Arial"/>
            </a:endParaRPr>
          </a:p>
        </p:txBody>
      </p:sp>
      <p:sp>
        <p:nvSpPr>
          <p:cNvPr id="285" name="CustomShape 2"/>
          <p:cNvSpPr/>
          <p:nvPr/>
        </p:nvSpPr>
        <p:spPr>
          <a:xfrm>
            <a:off x="1332000" y="0"/>
            <a:ext cx="6695280" cy="73116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 algn="ctr">
              <a:lnSpc>
                <a:spcPct val="100000"/>
              </a:lnSpc>
            </a:pPr>
            <a:r>
              <a:rPr b="1" lang="fr-FR" sz="3200" spc="-1" strike="noStrike">
                <a:solidFill>
                  <a:srgbClr val="000000"/>
                </a:solidFill>
                <a:latin typeface="Arial"/>
                <a:ea typeface="DejaVu Sans"/>
              </a:rPr>
              <a:t>Acknowledgements</a:t>
            </a:r>
            <a:endParaRPr b="0" lang="fr-FR" sz="3200" spc="-1" strike="noStrike">
              <a:latin typeface="Arial"/>
            </a:endParaRPr>
          </a:p>
        </p:txBody>
      </p:sp>
      <p:pic>
        <p:nvPicPr>
          <p:cNvPr id="286" name="Picture 3" descr=""/>
          <p:cNvPicPr/>
          <p:nvPr/>
        </p:nvPicPr>
        <p:blipFill>
          <a:blip r:embed="rId1"/>
          <a:stretch/>
        </p:blipFill>
        <p:spPr>
          <a:xfrm>
            <a:off x="1396080" y="4587480"/>
            <a:ext cx="703800" cy="402840"/>
          </a:xfrm>
          <a:prstGeom prst="rect">
            <a:avLst/>
          </a:prstGeom>
          <a:ln>
            <a:noFill/>
          </a:ln>
        </p:spPr>
      </p:pic>
      <p:pic>
        <p:nvPicPr>
          <p:cNvPr id="287" name="Image 1" descr=""/>
          <p:cNvPicPr/>
          <p:nvPr/>
        </p:nvPicPr>
        <p:blipFill>
          <a:blip r:embed="rId2"/>
          <a:stretch/>
        </p:blipFill>
        <p:spPr>
          <a:xfrm>
            <a:off x="468360" y="836640"/>
            <a:ext cx="1015200" cy="710640"/>
          </a:xfrm>
          <a:prstGeom prst="rect">
            <a:avLst/>
          </a:prstGeom>
          <a:ln>
            <a:noFill/>
          </a:ln>
        </p:spPr>
      </p:pic>
      <p:sp>
        <p:nvSpPr>
          <p:cNvPr id="288" name="CustomShape 3"/>
          <p:cNvSpPr/>
          <p:nvPr/>
        </p:nvSpPr>
        <p:spPr>
          <a:xfrm>
            <a:off x="373680" y="1569960"/>
            <a:ext cx="2447280" cy="2434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fr-FR" sz="1400" spc="-1" strike="noStrike">
                <a:solidFill>
                  <a:srgbClr val="000000"/>
                </a:solidFill>
                <a:latin typeface="Arial"/>
                <a:ea typeface="DejaVu Sans"/>
              </a:rPr>
              <a:t>Raphaël Flores</a:t>
            </a:r>
            <a:endParaRPr b="0" lang="fr-FR" sz="1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fr-FR" sz="1400" spc="-1" strike="noStrike">
                <a:solidFill>
                  <a:srgbClr val="000000"/>
                </a:solidFill>
                <a:latin typeface="Arial"/>
                <a:ea typeface="DejaVu Sans"/>
              </a:rPr>
              <a:t>Cyril Pommier</a:t>
            </a:r>
            <a:endParaRPr b="0" lang="fr-FR" sz="1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fr-FR" sz="1400" spc="-1" strike="noStrike">
                <a:solidFill>
                  <a:srgbClr val="000000"/>
                </a:solidFill>
                <a:latin typeface="Arial"/>
                <a:ea typeface="DejaVu Sans"/>
              </a:rPr>
              <a:t>Bilal El-Houdaigui</a:t>
            </a:r>
            <a:endParaRPr b="0" lang="fr-FR" sz="1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fr-FR" sz="1400" spc="-1" strike="noStrike">
                <a:solidFill>
                  <a:srgbClr val="000000"/>
                </a:solidFill>
                <a:latin typeface="Arial"/>
                <a:ea typeface="DejaVu Sans"/>
              </a:rPr>
              <a:t>Célia Michotey</a:t>
            </a:r>
            <a:endParaRPr b="0" lang="fr-FR" sz="1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fr-FR" sz="1400" spc="-1" strike="noStrike">
                <a:solidFill>
                  <a:srgbClr val="000000"/>
                </a:solidFill>
                <a:latin typeface="Arial"/>
                <a:ea typeface="DejaVu Sans"/>
              </a:rPr>
              <a:t>Erik Kimmel</a:t>
            </a:r>
            <a:endParaRPr b="0" lang="fr-FR" sz="1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fr-FR" sz="1400" spc="-1" strike="noStrike">
                <a:solidFill>
                  <a:srgbClr val="000000"/>
                </a:solidFill>
                <a:latin typeface="Arial"/>
                <a:ea typeface="DejaVu Sans"/>
              </a:rPr>
              <a:t>Dorothée Charruaud</a:t>
            </a:r>
            <a:endParaRPr b="0" lang="fr-FR" sz="1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fr-FR" sz="1400" spc="-1" strike="noStrike">
                <a:solidFill>
                  <a:srgbClr val="000000"/>
                </a:solidFill>
                <a:latin typeface="Arial"/>
                <a:ea typeface="DejaVu Sans"/>
              </a:rPr>
              <a:t>Nacer Mohellibi</a:t>
            </a:r>
            <a:endParaRPr b="0" lang="fr-FR" sz="1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fr-FR" sz="1400" spc="-1" strike="noStrike">
                <a:solidFill>
                  <a:srgbClr val="000000"/>
                </a:solidFill>
                <a:latin typeface="Arial"/>
                <a:ea typeface="DejaVu Sans"/>
              </a:rPr>
              <a:t>Nicolas Francillonne</a:t>
            </a:r>
            <a:endParaRPr b="0" lang="fr-FR" sz="1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fr-FR" sz="1400" spc="-1" strike="noStrike">
                <a:solidFill>
                  <a:srgbClr val="000000"/>
                </a:solidFill>
                <a:latin typeface="Arial"/>
                <a:ea typeface="DejaVu Sans"/>
              </a:rPr>
              <a:t>A.F. Adam-Blondon</a:t>
            </a:r>
            <a:endParaRPr b="0" lang="fr-FR" sz="1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fr-FR" sz="1400" spc="-1" strike="noStrike">
                <a:solidFill>
                  <a:srgbClr val="000000"/>
                </a:solidFill>
                <a:latin typeface="Arial"/>
                <a:ea typeface="DejaVu Sans"/>
              </a:rPr>
              <a:t>Hadi Quesneville</a:t>
            </a:r>
            <a:endParaRPr b="0" lang="fr-FR" sz="1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fr-FR" sz="1400" spc="-1" strike="noStrike">
                <a:solidFill>
                  <a:srgbClr val="000000"/>
                </a:solidFill>
                <a:latin typeface="Arial"/>
                <a:ea typeface="DejaVu Sans"/>
              </a:rPr>
              <a:t>Michael Alaux</a:t>
            </a:r>
            <a:endParaRPr b="0" lang="fr-FR" sz="1400" spc="-1" strike="noStrike">
              <a:latin typeface="Arial"/>
            </a:endParaRPr>
          </a:p>
        </p:txBody>
      </p:sp>
      <p:pic>
        <p:nvPicPr>
          <p:cNvPr id="289" name="Image 2" descr=""/>
          <p:cNvPicPr/>
          <p:nvPr/>
        </p:nvPicPr>
        <p:blipFill>
          <a:blip r:embed="rId3"/>
          <a:stretch/>
        </p:blipFill>
        <p:spPr>
          <a:xfrm>
            <a:off x="6084000" y="897840"/>
            <a:ext cx="1051920" cy="394560"/>
          </a:xfrm>
          <a:prstGeom prst="rect">
            <a:avLst/>
          </a:prstGeom>
          <a:ln>
            <a:noFill/>
          </a:ln>
        </p:spPr>
      </p:pic>
      <p:sp>
        <p:nvSpPr>
          <p:cNvPr id="290" name="CustomShape 4"/>
          <p:cNvSpPr/>
          <p:nvPr/>
        </p:nvSpPr>
        <p:spPr>
          <a:xfrm>
            <a:off x="7236360" y="930240"/>
            <a:ext cx="2953800" cy="3333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1" lang="fr-FR" sz="1600" spc="-1" strike="noStrike">
                <a:solidFill>
                  <a:srgbClr val="000000"/>
                </a:solidFill>
                <a:latin typeface="Arial"/>
                <a:ea typeface="DejaVu Sans"/>
              </a:rPr>
              <a:t>The WheatIS EWG</a:t>
            </a:r>
            <a:endParaRPr b="0" lang="fr-FR" sz="1600" spc="-1" strike="noStrike">
              <a:latin typeface="Arial"/>
            </a:endParaRPr>
          </a:p>
        </p:txBody>
      </p:sp>
      <p:sp>
        <p:nvSpPr>
          <p:cNvPr id="291" name="CustomShape 5"/>
          <p:cNvSpPr/>
          <p:nvPr/>
        </p:nvSpPr>
        <p:spPr>
          <a:xfrm>
            <a:off x="4575600" y="5949720"/>
            <a:ext cx="5616000" cy="394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  <a:spcBef>
                <a:spcPts val="1001"/>
              </a:spcBef>
            </a:pPr>
            <a:r>
              <a:rPr b="0" lang="fr-FR" sz="2000" spc="-1" strike="noStrike">
                <a:solidFill>
                  <a:srgbClr val="0070c0"/>
                </a:solidFill>
                <a:latin typeface="Arial"/>
                <a:ea typeface="DejaVu Sans"/>
              </a:rPr>
              <a:t>@michaelalaux</a:t>
            </a:r>
            <a:endParaRPr b="0" lang="fr-FR" sz="2000" spc="-1" strike="noStrike">
              <a:latin typeface="Arial"/>
            </a:endParaRPr>
          </a:p>
        </p:txBody>
      </p:sp>
      <p:pic>
        <p:nvPicPr>
          <p:cNvPr id="292" name="Picture 14" descr=""/>
          <p:cNvPicPr/>
          <p:nvPr/>
        </p:nvPicPr>
        <p:blipFill>
          <a:blip r:embed="rId4"/>
          <a:stretch/>
        </p:blipFill>
        <p:spPr>
          <a:xfrm>
            <a:off x="5777640" y="5399280"/>
            <a:ext cx="605880" cy="606960"/>
          </a:xfrm>
          <a:prstGeom prst="rect">
            <a:avLst/>
          </a:prstGeom>
          <a:ln>
            <a:noFill/>
          </a:ln>
        </p:spPr>
      </p:pic>
      <p:sp>
        <p:nvSpPr>
          <p:cNvPr id="293" name="CustomShape 6"/>
          <p:cNvSpPr/>
          <p:nvPr/>
        </p:nvSpPr>
        <p:spPr>
          <a:xfrm>
            <a:off x="4572000" y="5517360"/>
            <a:ext cx="5616000" cy="394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  <a:spcBef>
                <a:spcPts val="1001"/>
              </a:spcBef>
            </a:pPr>
            <a:r>
              <a:rPr b="0" lang="fr-FR" sz="2000" spc="-1" strike="noStrike">
                <a:solidFill>
                  <a:srgbClr val="0070c0"/>
                </a:solidFill>
                <a:latin typeface="Arial"/>
                <a:ea typeface="DejaVu Sans"/>
              </a:rPr>
              <a:t>@gnuraph</a:t>
            </a:r>
            <a:endParaRPr b="0" lang="fr-FR" sz="2000" spc="-1" strike="noStrike">
              <a:latin typeface="Arial"/>
            </a:endParaRPr>
          </a:p>
        </p:txBody>
      </p:sp>
      <p:sp>
        <p:nvSpPr>
          <p:cNvPr id="294" name="CustomShape 7"/>
          <p:cNvSpPr/>
          <p:nvPr/>
        </p:nvSpPr>
        <p:spPr>
          <a:xfrm>
            <a:off x="4575600" y="6368760"/>
            <a:ext cx="5616000" cy="394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  <a:spcBef>
                <a:spcPts val="1001"/>
              </a:spcBef>
            </a:pPr>
            <a:r>
              <a:rPr b="0" lang="fr-FR" sz="2000" spc="-1" strike="noStrike">
                <a:solidFill>
                  <a:srgbClr val="0070c0"/>
                </a:solidFill>
                <a:latin typeface="Arial"/>
                <a:ea typeface="DejaVu Sans"/>
              </a:rPr>
              <a:t>@WheatIS</a:t>
            </a:r>
            <a:endParaRPr b="0" lang="fr-FR" sz="2000" spc="-1" strike="noStrike">
              <a:latin typeface="Arial"/>
            </a:endParaRPr>
          </a:p>
        </p:txBody>
      </p:sp>
      <p:grpSp>
        <p:nvGrpSpPr>
          <p:cNvPr id="295" name="Group 8"/>
          <p:cNvGrpSpPr/>
          <p:nvPr/>
        </p:nvGrpSpPr>
        <p:grpSpPr>
          <a:xfrm>
            <a:off x="755640" y="5411520"/>
            <a:ext cx="7344720" cy="1329120"/>
            <a:chOff x="755640" y="5411520"/>
            <a:chExt cx="7344720" cy="1329120"/>
          </a:xfrm>
        </p:grpSpPr>
        <p:sp>
          <p:nvSpPr>
            <p:cNvPr id="296" name="CustomShape 9"/>
            <p:cNvSpPr/>
            <p:nvPr/>
          </p:nvSpPr>
          <p:spPr>
            <a:xfrm>
              <a:off x="755640" y="6295320"/>
              <a:ext cx="7344720" cy="445320"/>
            </a:xfrm>
            <a:prstGeom prst="rect">
              <a:avLst/>
            </a:prstGeom>
            <a:noFill/>
            <a:ln w="936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/>
            <a:p>
              <a:pPr marL="285840" indent="-285120">
                <a:lnSpc>
                  <a:spcPct val="100000"/>
                </a:lnSpc>
                <a:spcBef>
                  <a:spcPts val="281"/>
                </a:spcBef>
              </a:pPr>
              <a:r>
                <a:rPr b="0" lang="fr-FR" sz="1400" spc="-1" strike="noStrike" u="sng">
                  <a:solidFill>
                    <a:srgbClr val="009999"/>
                  </a:solidFill>
                  <a:uFillTx/>
                  <a:latin typeface="Arial"/>
                  <a:ea typeface="DejaVu Sans"/>
                  <a:hlinkClick r:id="rId5"/>
                </a:rPr>
                <a:t>https://</a:t>
              </a:r>
              <a:r>
                <a:rPr b="0" lang="fr-FR" sz="1400" spc="-1" strike="noStrike" u="sng">
                  <a:solidFill>
                    <a:srgbClr val="009999"/>
                  </a:solidFill>
                  <a:uFillTx/>
                  <a:latin typeface="Arial"/>
                  <a:ea typeface="DejaVu Sans"/>
                  <a:hlinkClick r:id="rId6"/>
                </a:rPr>
                <a:t>doi.org/10.1186/s13059-018-1491-4</a:t>
              </a:r>
              <a:endParaRPr b="0" lang="fr-FR" sz="1400" spc="-1" strike="noStrike">
                <a:latin typeface="Arial"/>
              </a:endParaRPr>
            </a:p>
            <a:p>
              <a:pPr marL="285840" indent="-285120">
                <a:lnSpc>
                  <a:spcPct val="100000"/>
                </a:lnSpc>
                <a:spcBef>
                  <a:spcPts val="400"/>
                </a:spcBef>
              </a:pPr>
              <a:endParaRPr b="0" lang="fr-FR" sz="1400" spc="-1" strike="noStrike">
                <a:latin typeface="Arial"/>
              </a:endParaRPr>
            </a:p>
            <a:p>
              <a:pPr marL="285840" indent="-285120">
                <a:lnSpc>
                  <a:spcPct val="100000"/>
                </a:lnSpc>
                <a:spcBef>
                  <a:spcPts val="400"/>
                </a:spcBef>
              </a:pPr>
              <a:endParaRPr b="0" lang="fr-FR" sz="1400" spc="-1" strike="noStrike">
                <a:latin typeface="Arial"/>
              </a:endParaRPr>
            </a:p>
          </p:txBody>
        </p:sp>
        <p:sp>
          <p:nvSpPr>
            <p:cNvPr id="297" name="CustomShape 10"/>
            <p:cNvSpPr/>
            <p:nvPr/>
          </p:nvSpPr>
          <p:spPr>
            <a:xfrm>
              <a:off x="779400" y="5990400"/>
              <a:ext cx="4583880" cy="364320"/>
            </a:xfrm>
            <a:prstGeom prst="rect">
              <a:avLst/>
            </a:pr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/>
            <a:p>
              <a:pPr>
                <a:lnSpc>
                  <a:spcPct val="100000"/>
                </a:lnSpc>
                <a:spcBef>
                  <a:spcPts val="901"/>
                </a:spcBef>
              </a:pPr>
              <a:r>
                <a:rPr b="0" lang="fr-FR" sz="18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Alaux </a:t>
              </a:r>
              <a:r>
                <a:rPr b="0" i="1" lang="fr-FR" sz="18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et al.</a:t>
              </a:r>
              <a:r>
                <a:rPr b="0" lang="fr-FR" sz="18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, Genome Biology 2018</a:t>
              </a:r>
              <a:endParaRPr b="0" lang="fr-FR" sz="1800" spc="-1" strike="noStrike">
                <a:latin typeface="Arial"/>
              </a:endParaRPr>
            </a:p>
          </p:txBody>
        </p:sp>
        <p:sp>
          <p:nvSpPr>
            <p:cNvPr id="298" name="CustomShape 11"/>
            <p:cNvSpPr/>
            <p:nvPr/>
          </p:nvSpPr>
          <p:spPr>
            <a:xfrm>
              <a:off x="755640" y="5411520"/>
              <a:ext cx="3375360" cy="638640"/>
            </a:xfrm>
            <a:prstGeom prst="rect">
              <a:avLst/>
            </a:pr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/>
            <a:p>
              <a:pPr>
                <a:lnSpc>
                  <a:spcPct val="100000"/>
                </a:lnSpc>
              </a:pPr>
              <a:r>
                <a:rPr b="0" lang="fr-FR" sz="18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Publication under writing</a:t>
              </a:r>
              <a:endParaRPr b="0" lang="fr-FR" sz="1800" spc="-1" strike="noStrike">
                <a:latin typeface="Arial"/>
              </a:endParaRPr>
            </a:p>
            <a:p>
              <a:pPr>
                <a:lnSpc>
                  <a:spcPct val="100000"/>
                </a:lnSpc>
              </a:pPr>
              <a:r>
                <a:rPr b="0" lang="fr-FR" sz="18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Since then, please cite:</a:t>
              </a:r>
              <a:endParaRPr b="0" lang="fr-FR" sz="1800" spc="-1" strike="noStrike">
                <a:latin typeface="Arial"/>
              </a:endParaRPr>
            </a:p>
          </p:txBody>
        </p:sp>
      </p:grpSp>
      <p:sp>
        <p:nvSpPr>
          <p:cNvPr id="299" name="CustomShape 12"/>
          <p:cNvSpPr/>
          <p:nvPr/>
        </p:nvSpPr>
        <p:spPr>
          <a:xfrm>
            <a:off x="6448680" y="5956200"/>
            <a:ext cx="5616000" cy="364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  <a:spcBef>
                <a:spcPts val="901"/>
              </a:spcBef>
            </a:pPr>
            <a:r>
              <a:rPr b="0" lang="fr-FR" sz="1800" spc="-1" strike="noStrike" u="sng">
                <a:solidFill>
                  <a:srgbClr val="009999"/>
                </a:solidFill>
                <a:uFillTx/>
                <a:latin typeface="Arial"/>
                <a:ea typeface="DejaVu Sans"/>
                <a:hlinkClick r:id="rId7"/>
              </a:rPr>
              <a:t>michael.alaux@inrae.fr</a:t>
            </a:r>
            <a:endParaRPr b="0" lang="fr-FR" sz="1800" spc="-1" strike="noStrike">
              <a:latin typeface="Arial"/>
            </a:endParaRPr>
          </a:p>
        </p:txBody>
      </p:sp>
      <p:sp>
        <p:nvSpPr>
          <p:cNvPr id="300" name="CustomShape 13"/>
          <p:cNvSpPr/>
          <p:nvPr/>
        </p:nvSpPr>
        <p:spPr>
          <a:xfrm>
            <a:off x="6455880" y="5528520"/>
            <a:ext cx="5616000" cy="364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  <a:spcBef>
                <a:spcPts val="901"/>
              </a:spcBef>
            </a:pPr>
            <a:r>
              <a:rPr b="0" lang="fr-FR" sz="1800" spc="-1" strike="noStrike" u="sng">
                <a:solidFill>
                  <a:srgbClr val="009999"/>
                </a:solidFill>
                <a:uFillTx/>
                <a:latin typeface="Arial"/>
                <a:ea typeface="DejaVu Sans"/>
                <a:hlinkClick r:id="rId8"/>
              </a:rPr>
              <a:t>raphael.flores@inrae.fr</a:t>
            </a:r>
            <a:endParaRPr b="0" lang="fr-FR" sz="1800" spc="-1" strike="noStrike">
              <a:latin typeface="Arial"/>
            </a:endParaRPr>
          </a:p>
        </p:txBody>
      </p:sp>
      <p:sp>
        <p:nvSpPr>
          <p:cNvPr id="301" name="CustomShape 14"/>
          <p:cNvSpPr/>
          <p:nvPr/>
        </p:nvSpPr>
        <p:spPr>
          <a:xfrm>
            <a:off x="5940000" y="6381360"/>
            <a:ext cx="5616000" cy="8823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  <a:spcBef>
                <a:spcPts val="901"/>
              </a:spcBef>
            </a:pPr>
            <a:r>
              <a:rPr b="0" lang="fr-FR" sz="1800" spc="-1" strike="noStrike" u="sng">
                <a:solidFill>
                  <a:srgbClr val="009999"/>
                </a:solidFill>
                <a:uFillTx/>
                <a:latin typeface="Arial"/>
                <a:ea typeface="DejaVu Sans"/>
                <a:hlinkClick r:id="rId9"/>
              </a:rPr>
              <a:t>wheatis-contact@wheatis.org</a:t>
            </a:r>
            <a:endParaRPr b="0" lang="fr-FR" sz="18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1199"/>
              </a:spcBef>
            </a:pPr>
            <a:endParaRPr b="0" lang="fr-FR" sz="1800" spc="-1" strike="noStrike">
              <a:latin typeface="Arial"/>
            </a:endParaRPr>
          </a:p>
        </p:txBody>
      </p:sp>
      <p:sp>
        <p:nvSpPr>
          <p:cNvPr id="302" name="CustomShape 15"/>
          <p:cNvSpPr/>
          <p:nvPr/>
        </p:nvSpPr>
        <p:spPr>
          <a:xfrm>
            <a:off x="714240" y="5399280"/>
            <a:ext cx="3815640" cy="1368720"/>
          </a:xfrm>
          <a:prstGeom prst="roundRect">
            <a:avLst>
              <a:gd name="adj" fmla="val 16667"/>
            </a:avLst>
          </a:prstGeom>
          <a:noFill/>
          <a:ln w="9360">
            <a:noFill/>
          </a:ln>
          <a:scene3d>
            <a:camera prst="orthographicFront">
              <a:rot lat="0" lon="0" rev="0"/>
            </a:camera>
            <a:lightRig dir="t" rig="chilly">
              <a:rot lat="0" lon="0" rev="18480000"/>
            </a:lightRig>
          </a:scene3d>
          <a:sp3d prstMaterial="clear">
            <a:bevelT h="63500"/>
          </a:sp3d>
        </p:spPr>
        <p:style>
          <a:lnRef idx="0"/>
          <a:fillRef idx="0"/>
          <a:effectRef idx="0"/>
          <a:fontRef idx="minor"/>
        </p:style>
      </p:sp>
      <p:pic>
        <p:nvPicPr>
          <p:cNvPr id="303" name="Image 1" descr=""/>
          <p:cNvPicPr/>
          <p:nvPr/>
        </p:nvPicPr>
        <p:blipFill>
          <a:blip r:embed="rId10"/>
          <a:stretch/>
        </p:blipFill>
        <p:spPr>
          <a:xfrm>
            <a:off x="373680" y="4223160"/>
            <a:ext cx="1374120" cy="260640"/>
          </a:xfrm>
          <a:prstGeom prst="rect">
            <a:avLst/>
          </a:prstGeom>
          <a:ln>
            <a:noFill/>
          </a:ln>
        </p:spPr>
      </p:pic>
      <p:pic>
        <p:nvPicPr>
          <p:cNvPr id="304" name="Image 3" descr=""/>
          <p:cNvPicPr/>
          <p:nvPr/>
        </p:nvPicPr>
        <p:blipFill>
          <a:blip r:embed="rId11"/>
          <a:stretch/>
        </p:blipFill>
        <p:spPr>
          <a:xfrm>
            <a:off x="6321240" y="1412640"/>
            <a:ext cx="2695680" cy="1595520"/>
          </a:xfrm>
          <a:prstGeom prst="rect">
            <a:avLst/>
          </a:prstGeom>
          <a:ln>
            <a:noFill/>
          </a:ln>
        </p:spPr>
      </p:pic>
      <p:pic>
        <p:nvPicPr>
          <p:cNvPr id="305" name="Image 4" descr=""/>
          <p:cNvPicPr/>
          <p:nvPr/>
        </p:nvPicPr>
        <p:blipFill>
          <a:blip r:embed="rId12"/>
          <a:stretch/>
        </p:blipFill>
        <p:spPr>
          <a:xfrm>
            <a:off x="6291360" y="3032640"/>
            <a:ext cx="2314800" cy="1635480"/>
          </a:xfrm>
          <a:prstGeom prst="rect">
            <a:avLst/>
          </a:prstGeom>
          <a:ln>
            <a:noFill/>
          </a:ln>
        </p:spPr>
      </p:pic>
      <p:sp>
        <p:nvSpPr>
          <p:cNvPr id="306" name="CustomShape 16"/>
          <p:cNvSpPr/>
          <p:nvPr/>
        </p:nvSpPr>
        <p:spPr>
          <a:xfrm>
            <a:off x="6237720" y="4762440"/>
            <a:ext cx="2289960" cy="516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0" lang="fr-FR" sz="1400" spc="-1" strike="noStrike">
                <a:solidFill>
                  <a:srgbClr val="000000"/>
                </a:solidFill>
                <a:latin typeface="Arial"/>
                <a:ea typeface="DejaVu Sans"/>
              </a:rPr>
              <a:t>Whitney Buchanan </a:t>
            </a:r>
            <a:endParaRPr b="0" lang="fr-FR" sz="1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fr-FR" sz="1400" spc="-1" strike="noStrike">
                <a:solidFill>
                  <a:srgbClr val="000000"/>
                </a:solidFill>
                <a:latin typeface="Arial"/>
                <a:ea typeface="DejaVu Sans"/>
              </a:rPr>
              <a:t>(Communication manager)</a:t>
            </a:r>
            <a:endParaRPr b="0" lang="fr-FR" sz="1400" spc="-1" strike="noStrike">
              <a:latin typeface="Arial"/>
            </a:endParaRPr>
          </a:p>
        </p:txBody>
      </p:sp>
      <p:pic>
        <p:nvPicPr>
          <p:cNvPr id="307" name="Image 6" descr=""/>
          <p:cNvPicPr/>
          <p:nvPr/>
        </p:nvPicPr>
        <p:blipFill>
          <a:blip r:embed="rId13"/>
          <a:stretch/>
        </p:blipFill>
        <p:spPr>
          <a:xfrm>
            <a:off x="303480" y="4572720"/>
            <a:ext cx="998280" cy="43200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581" dur="indefinite" restart="never" nodeType="tmRoot">
          <p:childTnLst>
            <p:seq>
              <p:cTn id="582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CustomShape 1"/>
          <p:cNvSpPr/>
          <p:nvPr/>
        </p:nvSpPr>
        <p:spPr>
          <a:xfrm>
            <a:off x="0" y="115920"/>
            <a:ext cx="9143280" cy="56124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 algn="ctr">
              <a:lnSpc>
                <a:spcPct val="100000"/>
              </a:lnSpc>
            </a:pPr>
            <a:r>
              <a:rPr b="1" lang="fr-FR" sz="3200" spc="-1" strike="noStrike">
                <a:solidFill>
                  <a:srgbClr val="000000"/>
                </a:solidFill>
                <a:latin typeface="Arial"/>
                <a:ea typeface="DejaVu Sans"/>
              </a:rPr>
              <a:t>The WheatIS project</a:t>
            </a:r>
            <a:endParaRPr b="0" lang="fr-FR" sz="3200" spc="-1" strike="noStrike">
              <a:latin typeface="Arial"/>
            </a:endParaRPr>
          </a:p>
        </p:txBody>
      </p:sp>
      <p:sp>
        <p:nvSpPr>
          <p:cNvPr id="67" name="CustomShape 2"/>
          <p:cNvSpPr/>
          <p:nvPr/>
        </p:nvSpPr>
        <p:spPr>
          <a:xfrm>
            <a:off x="755640" y="6398640"/>
            <a:ext cx="6118920" cy="326160"/>
          </a:xfrm>
          <a:prstGeom prst="rect">
            <a:avLst/>
          </a:prstGeom>
          <a:solidFill>
            <a:schemeClr val="bg1"/>
          </a:solidFill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marL="285840" indent="-285120">
              <a:lnSpc>
                <a:spcPct val="100000"/>
              </a:lnSpc>
              <a:spcBef>
                <a:spcPts val="360"/>
              </a:spcBef>
            </a:pPr>
            <a:r>
              <a:rPr b="0" lang="fr-FR" sz="1800" spc="-1" strike="noStrike" u="sng">
                <a:solidFill>
                  <a:srgbClr val="009999"/>
                </a:solidFill>
                <a:uFillTx/>
                <a:latin typeface="Arial"/>
                <a:ea typeface="DejaVu Sans"/>
                <a:hlinkClick r:id="rId1"/>
              </a:rPr>
              <a:t>https://</a:t>
            </a:r>
            <a:r>
              <a:rPr b="0" lang="fr-FR" sz="1800" spc="-1" strike="noStrike" u="sng">
                <a:solidFill>
                  <a:srgbClr val="009999"/>
                </a:solidFill>
                <a:uFillTx/>
                <a:latin typeface="Arial"/>
                <a:ea typeface="DejaVu Sans"/>
                <a:hlinkClick r:id="rId2"/>
              </a:rPr>
              <a:t>www.wheatinitiative.org</a:t>
            </a:r>
            <a:endParaRPr b="0" lang="fr-FR" sz="1800" spc="-1" strike="noStrike">
              <a:latin typeface="Arial"/>
            </a:endParaRPr>
          </a:p>
          <a:p>
            <a:pPr marL="285840" indent="-285120">
              <a:lnSpc>
                <a:spcPct val="100000"/>
              </a:lnSpc>
              <a:spcBef>
                <a:spcPts val="360"/>
              </a:spcBef>
            </a:pPr>
            <a:endParaRPr b="0" lang="fr-FR" sz="1800" spc="-1" strike="noStrike">
              <a:latin typeface="Arial"/>
            </a:endParaRPr>
          </a:p>
          <a:p>
            <a:pPr marL="285840" indent="-285120">
              <a:lnSpc>
                <a:spcPct val="100000"/>
              </a:lnSpc>
              <a:spcBef>
                <a:spcPts val="360"/>
              </a:spcBef>
            </a:pPr>
            <a:endParaRPr b="0" lang="fr-FR" sz="1800" spc="-1" strike="noStrike">
              <a:latin typeface="Arial"/>
            </a:endParaRPr>
          </a:p>
          <a:p>
            <a:pPr marL="285840" indent="-285120">
              <a:lnSpc>
                <a:spcPct val="100000"/>
              </a:lnSpc>
              <a:spcBef>
                <a:spcPts val="281"/>
              </a:spcBef>
            </a:pPr>
            <a:endParaRPr b="0" lang="fr-FR" sz="1800" spc="-1" strike="noStrike">
              <a:latin typeface="Arial"/>
            </a:endParaRPr>
          </a:p>
          <a:p>
            <a:pPr marL="285840" indent="-285120">
              <a:lnSpc>
                <a:spcPct val="100000"/>
              </a:lnSpc>
              <a:spcBef>
                <a:spcPts val="479"/>
              </a:spcBef>
            </a:pPr>
            <a:endParaRPr b="0" lang="fr-FR" sz="1800" spc="-1" strike="noStrike">
              <a:latin typeface="Arial"/>
            </a:endParaRPr>
          </a:p>
        </p:txBody>
      </p:sp>
      <p:pic>
        <p:nvPicPr>
          <p:cNvPr id="68" name="Image 2" descr=""/>
          <p:cNvPicPr/>
          <p:nvPr/>
        </p:nvPicPr>
        <p:blipFill>
          <a:blip r:embed="rId3"/>
          <a:stretch/>
        </p:blipFill>
        <p:spPr>
          <a:xfrm>
            <a:off x="107640" y="1196640"/>
            <a:ext cx="2860200" cy="1293840"/>
          </a:xfrm>
          <a:prstGeom prst="rect">
            <a:avLst/>
          </a:prstGeom>
          <a:ln>
            <a:noFill/>
          </a:ln>
        </p:spPr>
      </p:pic>
      <p:sp>
        <p:nvSpPr>
          <p:cNvPr id="69" name="CustomShape 3"/>
          <p:cNvSpPr/>
          <p:nvPr/>
        </p:nvSpPr>
        <p:spPr>
          <a:xfrm>
            <a:off x="3235320" y="1052640"/>
            <a:ext cx="5907960" cy="1614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fr-FR" sz="2000" spc="-1" strike="noStrike">
                <a:solidFill>
                  <a:srgbClr val="000000"/>
                </a:solidFill>
                <a:latin typeface="Arial"/>
                <a:ea typeface="DejaVu Sans"/>
              </a:rPr>
              <a:t>Created in 2011 following endorsement from the G20 Agriculture Ministries, the Wheat Initiative provides a framework to establish strategic research and organisation priorities for wheat research at the international level. </a:t>
            </a:r>
            <a:endParaRPr b="0" lang="fr-FR" sz="2000" spc="-1" strike="noStrike">
              <a:latin typeface="Arial"/>
            </a:endParaRPr>
          </a:p>
        </p:txBody>
      </p:sp>
      <p:pic>
        <p:nvPicPr>
          <p:cNvPr id="70" name="Image 11" descr=""/>
          <p:cNvPicPr/>
          <p:nvPr/>
        </p:nvPicPr>
        <p:blipFill>
          <a:blip r:embed="rId4"/>
          <a:stretch/>
        </p:blipFill>
        <p:spPr>
          <a:xfrm>
            <a:off x="194400" y="3141000"/>
            <a:ext cx="2563560" cy="2057400"/>
          </a:xfrm>
          <a:prstGeom prst="rect">
            <a:avLst/>
          </a:prstGeom>
          <a:ln>
            <a:noFill/>
          </a:ln>
        </p:spPr>
      </p:pic>
      <p:sp>
        <p:nvSpPr>
          <p:cNvPr id="71" name="CustomShape 4"/>
          <p:cNvSpPr/>
          <p:nvPr/>
        </p:nvSpPr>
        <p:spPr>
          <a:xfrm>
            <a:off x="3204000" y="3069000"/>
            <a:ext cx="5939280" cy="2224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fr-FR" sz="2000" spc="-1" strike="noStrike">
                <a:solidFill>
                  <a:srgbClr val="000000"/>
                </a:solidFill>
                <a:latin typeface="Arial"/>
                <a:ea typeface="DejaVu Sans"/>
              </a:rPr>
              <a:t>The Wheat Initiative endorsed the WheatIS Expert Working group in 2013.</a:t>
            </a:r>
            <a:endParaRPr b="0" lang="fr-FR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fr-FR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fr-FR" sz="2000" spc="-1" strike="noStrike">
                <a:solidFill>
                  <a:srgbClr val="000000"/>
                </a:solidFill>
                <a:latin typeface="Arial"/>
                <a:ea typeface="DejaVu Sans"/>
              </a:rPr>
              <a:t>Leadership team in 2020:</a:t>
            </a:r>
            <a:endParaRPr b="0" lang="fr-FR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fr-FR" sz="2000" spc="-1" strike="noStrike">
                <a:solidFill>
                  <a:srgbClr val="000000"/>
                </a:solidFill>
                <a:latin typeface="Arial"/>
                <a:ea typeface="DejaVu Sans"/>
              </a:rPr>
              <a:t>Chair: Taner Sen</a:t>
            </a:r>
            <a:endParaRPr b="0" lang="fr-FR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fr-FR" sz="2000" spc="-1" strike="noStrike">
                <a:solidFill>
                  <a:srgbClr val="000000"/>
                </a:solidFill>
                <a:latin typeface="Arial"/>
                <a:ea typeface="DejaVu Sans"/>
              </a:rPr>
              <a:t>Co-Chair: Hadi Quesneville, Mario Caccamo, David Edwards</a:t>
            </a:r>
            <a:endParaRPr b="0" lang="fr-FR" sz="2000" spc="-1" strike="noStrike">
              <a:latin typeface="Arial"/>
            </a:endParaRPr>
          </a:p>
        </p:txBody>
      </p:sp>
    </p:spTree>
  </p:cSld>
  <p:timing>
    <p:tnLst>
      <p:par>
        <p:cTn id="5" dur="indefinite" restart="never" nodeType="tmRoot">
          <p:childTnLst>
            <p:seq>
              <p:cTn id="6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CustomShape 1"/>
          <p:cNvSpPr/>
          <p:nvPr/>
        </p:nvSpPr>
        <p:spPr>
          <a:xfrm>
            <a:off x="0" y="115920"/>
            <a:ext cx="9143280" cy="56124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 algn="ctr">
              <a:lnSpc>
                <a:spcPct val="100000"/>
              </a:lnSpc>
            </a:pPr>
            <a:r>
              <a:rPr b="1" lang="fr-FR" sz="3200" spc="-1" strike="noStrike">
                <a:solidFill>
                  <a:srgbClr val="000000"/>
                </a:solidFill>
                <a:latin typeface="Arial"/>
                <a:ea typeface="DejaVu Sans"/>
              </a:rPr>
              <a:t>The WheatIS project</a:t>
            </a:r>
            <a:endParaRPr b="0" lang="fr-FR" sz="3200" spc="-1" strike="noStrike">
              <a:latin typeface="Arial"/>
            </a:endParaRPr>
          </a:p>
        </p:txBody>
      </p:sp>
      <p:sp>
        <p:nvSpPr>
          <p:cNvPr id="73" name="CustomShape 2"/>
          <p:cNvSpPr/>
          <p:nvPr/>
        </p:nvSpPr>
        <p:spPr>
          <a:xfrm>
            <a:off x="1476360" y="6381720"/>
            <a:ext cx="6118920" cy="326160"/>
          </a:xfrm>
          <a:prstGeom prst="rect">
            <a:avLst/>
          </a:prstGeom>
          <a:solidFill>
            <a:schemeClr val="bg1"/>
          </a:solidFill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marL="285840" indent="-285120">
              <a:lnSpc>
                <a:spcPct val="100000"/>
              </a:lnSpc>
              <a:spcBef>
                <a:spcPts val="360"/>
              </a:spcBef>
            </a:pPr>
            <a:r>
              <a:rPr b="0" lang="fr-FR" sz="1800" spc="-1" strike="noStrike" u="sng">
                <a:solidFill>
                  <a:srgbClr val="009999"/>
                </a:solidFill>
                <a:uFillTx/>
                <a:latin typeface="Arial"/>
                <a:ea typeface="DejaVu Sans"/>
                <a:hlinkClick r:id="rId1"/>
              </a:rPr>
              <a:t>http</a:t>
            </a:r>
            <a:r>
              <a:rPr b="0" lang="fr-FR" sz="1800" spc="-1" strike="noStrike" u="sng">
                <a:solidFill>
                  <a:srgbClr val="009999"/>
                </a:solidFill>
                <a:uFillTx/>
                <a:latin typeface="Arial"/>
                <a:ea typeface="DejaVu Sans"/>
                <a:hlinkClick r:id="rId2"/>
              </a:rPr>
              <a:t>://</a:t>
            </a:r>
            <a:r>
              <a:rPr b="0" lang="fr-FR" sz="1800" spc="-1" strike="noStrike" u="sng">
                <a:solidFill>
                  <a:srgbClr val="009999"/>
                </a:solidFill>
                <a:uFillTx/>
                <a:latin typeface="Arial"/>
                <a:ea typeface="DejaVu Sans"/>
                <a:hlinkClick r:id="rId3"/>
              </a:rPr>
              <a:t>www.wheatis.org</a:t>
            </a:r>
            <a:endParaRPr b="0" lang="fr-FR" sz="1800" spc="-1" strike="noStrike">
              <a:latin typeface="Arial"/>
            </a:endParaRPr>
          </a:p>
          <a:p>
            <a:pPr marL="285840" indent="-285120">
              <a:lnSpc>
                <a:spcPct val="100000"/>
              </a:lnSpc>
              <a:spcBef>
                <a:spcPts val="360"/>
              </a:spcBef>
            </a:pPr>
            <a:endParaRPr b="0" lang="fr-FR" sz="1800" spc="-1" strike="noStrike">
              <a:latin typeface="Arial"/>
            </a:endParaRPr>
          </a:p>
          <a:p>
            <a:pPr marL="285840" indent="-285120">
              <a:lnSpc>
                <a:spcPct val="100000"/>
              </a:lnSpc>
              <a:spcBef>
                <a:spcPts val="360"/>
              </a:spcBef>
            </a:pPr>
            <a:endParaRPr b="0" lang="fr-FR" sz="1800" spc="-1" strike="noStrike">
              <a:latin typeface="Arial"/>
            </a:endParaRPr>
          </a:p>
          <a:p>
            <a:pPr marL="285840" indent="-285120">
              <a:lnSpc>
                <a:spcPct val="100000"/>
              </a:lnSpc>
              <a:spcBef>
                <a:spcPts val="281"/>
              </a:spcBef>
            </a:pPr>
            <a:endParaRPr b="0" lang="fr-FR" sz="1800" spc="-1" strike="noStrike">
              <a:latin typeface="Arial"/>
            </a:endParaRPr>
          </a:p>
          <a:p>
            <a:pPr marL="285840" indent="-285120">
              <a:lnSpc>
                <a:spcPct val="100000"/>
              </a:lnSpc>
              <a:spcBef>
                <a:spcPts val="479"/>
              </a:spcBef>
            </a:pPr>
            <a:endParaRPr b="0" lang="fr-FR" sz="1800" spc="-1" strike="noStrike">
              <a:latin typeface="Arial"/>
            </a:endParaRPr>
          </a:p>
        </p:txBody>
      </p:sp>
      <p:pic>
        <p:nvPicPr>
          <p:cNvPr id="74" name="Image 10" descr=""/>
          <p:cNvPicPr/>
          <p:nvPr/>
        </p:nvPicPr>
        <p:blipFill>
          <a:blip r:embed="rId4"/>
          <a:stretch/>
        </p:blipFill>
        <p:spPr>
          <a:xfrm>
            <a:off x="460800" y="2570760"/>
            <a:ext cx="8150400" cy="3671640"/>
          </a:xfrm>
          <a:prstGeom prst="rect">
            <a:avLst/>
          </a:prstGeom>
          <a:ln>
            <a:noFill/>
          </a:ln>
        </p:spPr>
      </p:pic>
      <p:sp>
        <p:nvSpPr>
          <p:cNvPr id="75" name="CustomShape 3"/>
          <p:cNvSpPr/>
          <p:nvPr/>
        </p:nvSpPr>
        <p:spPr>
          <a:xfrm>
            <a:off x="323640" y="1108440"/>
            <a:ext cx="8568360" cy="1309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fr-FR" sz="2000" spc="-1" strike="noStrike">
                <a:solidFill>
                  <a:srgbClr val="000000"/>
                </a:solidFill>
                <a:latin typeface="Arial"/>
                <a:ea typeface="DejaVu Sans"/>
              </a:rPr>
              <a:t>The WheatIS project aims at building an International Wheat Information System to support the wheat research community. </a:t>
            </a:r>
            <a:endParaRPr b="0" lang="fr-FR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fr-FR" sz="2000" spc="-1" strike="noStrike">
                <a:solidFill>
                  <a:srgbClr val="000000"/>
                </a:solidFill>
                <a:latin typeface="Arial"/>
                <a:ea typeface="DejaVu Sans"/>
              </a:rPr>
              <a:t>The main objective is to provide a single-access web base system to access to the available data resources and bioinformatics tools. </a:t>
            </a:r>
            <a:endParaRPr b="0" lang="fr-FR" sz="2000" spc="-1" strike="noStrike">
              <a:latin typeface="Arial"/>
            </a:endParaRPr>
          </a:p>
        </p:txBody>
      </p:sp>
    </p:spTree>
  </p:cSld>
  <p:timing>
    <p:tnLst>
      <p:par>
        <p:cTn id="7" dur="indefinite" restart="never" nodeType="tmRoot">
          <p:childTnLst>
            <p:seq>
              <p:cTn id="8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" name="Image 1" descr=""/>
          <p:cNvPicPr/>
          <p:nvPr/>
        </p:nvPicPr>
        <p:blipFill>
          <a:blip r:embed="rId1"/>
          <a:stretch/>
        </p:blipFill>
        <p:spPr>
          <a:xfrm>
            <a:off x="4546080" y="945720"/>
            <a:ext cx="702360" cy="642600"/>
          </a:xfrm>
          <a:prstGeom prst="rect">
            <a:avLst/>
          </a:prstGeom>
          <a:ln>
            <a:noFill/>
          </a:ln>
        </p:spPr>
      </p:pic>
      <p:pic>
        <p:nvPicPr>
          <p:cNvPr id="77" name="Image 2" descr=""/>
          <p:cNvPicPr/>
          <p:nvPr/>
        </p:nvPicPr>
        <p:blipFill>
          <a:blip r:embed="rId2"/>
          <a:stretch/>
        </p:blipFill>
        <p:spPr>
          <a:xfrm>
            <a:off x="5436000" y="1262520"/>
            <a:ext cx="647280" cy="325800"/>
          </a:xfrm>
          <a:prstGeom prst="rect">
            <a:avLst/>
          </a:prstGeom>
          <a:ln>
            <a:noFill/>
          </a:ln>
        </p:spPr>
      </p:pic>
      <p:pic>
        <p:nvPicPr>
          <p:cNvPr id="78" name="Image 3" descr=""/>
          <p:cNvPicPr/>
          <p:nvPr/>
        </p:nvPicPr>
        <p:blipFill>
          <a:blip r:embed="rId3"/>
          <a:stretch/>
        </p:blipFill>
        <p:spPr>
          <a:xfrm>
            <a:off x="3867840" y="1944360"/>
            <a:ext cx="641160" cy="719280"/>
          </a:xfrm>
          <a:prstGeom prst="rect">
            <a:avLst/>
          </a:prstGeom>
          <a:ln>
            <a:noFill/>
          </a:ln>
        </p:spPr>
      </p:pic>
      <p:pic>
        <p:nvPicPr>
          <p:cNvPr id="79" name="Image 4" descr=""/>
          <p:cNvPicPr/>
          <p:nvPr/>
        </p:nvPicPr>
        <p:blipFill>
          <a:blip r:embed="rId4"/>
          <a:stretch/>
        </p:blipFill>
        <p:spPr>
          <a:xfrm>
            <a:off x="2988000" y="1013040"/>
            <a:ext cx="575280" cy="575280"/>
          </a:xfrm>
          <a:prstGeom prst="rect">
            <a:avLst/>
          </a:prstGeom>
          <a:ln>
            <a:noFill/>
          </a:ln>
        </p:spPr>
      </p:pic>
      <p:pic>
        <p:nvPicPr>
          <p:cNvPr id="80" name="Image 5" descr=""/>
          <p:cNvPicPr/>
          <p:nvPr/>
        </p:nvPicPr>
        <p:blipFill>
          <a:blip r:embed="rId5"/>
          <a:stretch/>
        </p:blipFill>
        <p:spPr>
          <a:xfrm>
            <a:off x="3750840" y="980640"/>
            <a:ext cx="607680" cy="607680"/>
          </a:xfrm>
          <a:prstGeom prst="rect">
            <a:avLst/>
          </a:prstGeom>
          <a:ln>
            <a:noFill/>
          </a:ln>
        </p:spPr>
      </p:pic>
      <p:sp>
        <p:nvSpPr>
          <p:cNvPr id="81" name="CustomShape 1"/>
          <p:cNvSpPr/>
          <p:nvPr/>
        </p:nvSpPr>
        <p:spPr>
          <a:xfrm flipH="1" rot="16200000">
            <a:off x="3740040" y="1124280"/>
            <a:ext cx="471240" cy="1400400"/>
          </a:xfrm>
          <a:prstGeom prst="curvedConnector3">
            <a:avLst>
              <a:gd name="adj1" fmla="val 50000"/>
            </a:avLst>
          </a:prstGeom>
          <a:noFill/>
          <a:ln>
            <a:round/>
            <a:tailEnd len="med" type="triangle" w="med"/>
          </a:ln>
          <a:effectLst>
            <a:outerShdw blurRad="40000" dir="5400000" dist="2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/>
        </p:style>
      </p:sp>
      <p:sp>
        <p:nvSpPr>
          <p:cNvPr id="82" name="CustomShape 2"/>
          <p:cNvSpPr/>
          <p:nvPr/>
        </p:nvSpPr>
        <p:spPr>
          <a:xfrm flipV="1">
            <a:off x="4359240" y="1212120"/>
            <a:ext cx="1724400" cy="375480"/>
          </a:xfrm>
          <a:prstGeom prst="curvedConnector3">
            <a:avLst>
              <a:gd name="adj1" fmla="val 50000"/>
            </a:avLst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83" name="CustomShape 3"/>
          <p:cNvSpPr/>
          <p:nvPr/>
        </p:nvSpPr>
        <p:spPr>
          <a:xfrm>
            <a:off x="3132000" y="2277000"/>
            <a:ext cx="913680" cy="913680"/>
          </a:xfrm>
          <a:prstGeom prst="curvedConnector3">
            <a:avLst>
              <a:gd name="adj1" fmla="val 50000"/>
            </a:avLst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84" name="CustomShape 4"/>
          <p:cNvSpPr/>
          <p:nvPr/>
        </p:nvSpPr>
        <p:spPr>
          <a:xfrm flipH="1" rot="16200000">
            <a:off x="4129920" y="1514160"/>
            <a:ext cx="471240" cy="621000"/>
          </a:xfrm>
          <a:prstGeom prst="curvedConnector3">
            <a:avLst>
              <a:gd name="adj1" fmla="val 50000"/>
            </a:avLst>
          </a:prstGeom>
          <a:noFill/>
          <a:ln>
            <a:round/>
            <a:tailEnd len="med" type="triangle" w="med"/>
          </a:ln>
          <a:effectLst>
            <a:outerShdw blurRad="40000" dir="5400000" dist="2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/>
        </p:style>
      </p:sp>
      <p:sp>
        <p:nvSpPr>
          <p:cNvPr id="85" name="CustomShape 5"/>
          <p:cNvSpPr/>
          <p:nvPr/>
        </p:nvSpPr>
        <p:spPr>
          <a:xfrm rot="5400000">
            <a:off x="4552200" y="1714680"/>
            <a:ext cx="471240" cy="219960"/>
          </a:xfrm>
          <a:prstGeom prst="curvedConnector3">
            <a:avLst>
              <a:gd name="adj1" fmla="val 50000"/>
            </a:avLst>
          </a:prstGeom>
          <a:noFill/>
          <a:ln>
            <a:round/>
            <a:tailEnd len="med" type="triangle" w="med"/>
          </a:ln>
          <a:effectLst>
            <a:outerShdw blurRad="40000" dir="5400000" dist="2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/>
        </p:style>
      </p:sp>
      <p:sp>
        <p:nvSpPr>
          <p:cNvPr id="86" name="CustomShape 6"/>
          <p:cNvSpPr/>
          <p:nvPr/>
        </p:nvSpPr>
        <p:spPr>
          <a:xfrm rot="5400000">
            <a:off x="4983120" y="1283400"/>
            <a:ext cx="471240" cy="1082520"/>
          </a:xfrm>
          <a:prstGeom prst="curvedConnector3">
            <a:avLst>
              <a:gd name="adj1" fmla="val 50000"/>
            </a:avLst>
          </a:prstGeom>
          <a:noFill/>
          <a:ln>
            <a:round/>
            <a:tailEnd len="med" type="triangle" w="med"/>
          </a:ln>
          <a:effectLst>
            <a:outerShdw blurRad="40000" dir="5400000" dist="2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/>
        </p:style>
      </p:sp>
      <p:grpSp>
        <p:nvGrpSpPr>
          <p:cNvPr id="87" name="Group 7"/>
          <p:cNvGrpSpPr/>
          <p:nvPr/>
        </p:nvGrpSpPr>
        <p:grpSpPr>
          <a:xfrm>
            <a:off x="0" y="1124640"/>
            <a:ext cx="2239200" cy="4683600"/>
            <a:chOff x="0" y="1124640"/>
            <a:chExt cx="2239200" cy="4683600"/>
          </a:xfrm>
        </p:grpSpPr>
        <p:grpSp>
          <p:nvGrpSpPr>
            <p:cNvPr id="88" name="Group 8"/>
            <p:cNvGrpSpPr/>
            <p:nvPr/>
          </p:nvGrpSpPr>
          <p:grpSpPr>
            <a:xfrm>
              <a:off x="0" y="1189080"/>
              <a:ext cx="2161440" cy="4619160"/>
              <a:chOff x="0" y="1189080"/>
              <a:chExt cx="2161440" cy="4619160"/>
            </a:xfrm>
          </p:grpSpPr>
          <p:pic>
            <p:nvPicPr>
              <p:cNvPr id="89" name="Picture 3" descr=""/>
              <p:cNvPicPr/>
              <p:nvPr/>
            </p:nvPicPr>
            <p:blipFill>
              <a:blip r:embed="rId6"/>
              <a:stretch/>
            </p:blipFill>
            <p:spPr>
              <a:xfrm>
                <a:off x="916920" y="3588480"/>
                <a:ext cx="1244520" cy="1209600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90" name="Picture 3" descr=""/>
              <p:cNvPicPr/>
              <p:nvPr/>
            </p:nvPicPr>
            <p:blipFill>
              <a:blip r:embed="rId7"/>
              <a:stretch/>
            </p:blipFill>
            <p:spPr>
              <a:xfrm>
                <a:off x="107640" y="4790160"/>
                <a:ext cx="1845360" cy="1018080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91" name="Picture 3" descr=""/>
              <p:cNvPicPr/>
              <p:nvPr/>
            </p:nvPicPr>
            <p:blipFill>
              <a:blip r:embed="rId8"/>
              <a:stretch/>
            </p:blipFill>
            <p:spPr>
              <a:xfrm>
                <a:off x="221040" y="2395440"/>
                <a:ext cx="1618920" cy="1192320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92" name="Picture 3" descr=""/>
              <p:cNvPicPr/>
              <p:nvPr/>
            </p:nvPicPr>
            <p:blipFill>
              <a:blip r:embed="rId9"/>
              <a:stretch/>
            </p:blipFill>
            <p:spPr>
              <a:xfrm>
                <a:off x="0" y="3562560"/>
                <a:ext cx="913680" cy="1262160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93" name="Picture 3" descr=""/>
              <p:cNvPicPr/>
              <p:nvPr/>
            </p:nvPicPr>
            <p:blipFill>
              <a:blip r:embed="rId10"/>
              <a:stretch/>
            </p:blipFill>
            <p:spPr>
              <a:xfrm>
                <a:off x="251280" y="1189080"/>
                <a:ext cx="1558080" cy="1244520"/>
              </a:xfrm>
              <a:prstGeom prst="rect">
                <a:avLst/>
              </a:prstGeom>
              <a:ln>
                <a:noFill/>
              </a:ln>
            </p:spPr>
          </p:pic>
        </p:grpSp>
        <p:sp>
          <p:nvSpPr>
            <p:cNvPr id="94" name="CustomShape 9"/>
            <p:cNvSpPr/>
            <p:nvPr/>
          </p:nvSpPr>
          <p:spPr>
            <a:xfrm>
              <a:off x="2143080" y="4706640"/>
              <a:ext cx="96120" cy="133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95" name="CustomShape 10"/>
            <p:cNvSpPr/>
            <p:nvPr/>
          </p:nvSpPr>
          <p:spPr>
            <a:xfrm>
              <a:off x="167400" y="1124640"/>
              <a:ext cx="96120" cy="133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</p:grpSp>
      <p:sp>
        <p:nvSpPr>
          <p:cNvPr id="96" name="Line 11"/>
          <p:cNvSpPr/>
          <p:nvPr/>
        </p:nvSpPr>
        <p:spPr>
          <a:xfrm>
            <a:off x="2411640" y="1052640"/>
            <a:ext cx="360" cy="4824360"/>
          </a:xfrm>
          <a:prstGeom prst="line">
            <a:avLst/>
          </a:prstGeom>
          <a:ln w="93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97" name="Line 12"/>
          <p:cNvSpPr/>
          <p:nvPr/>
        </p:nvSpPr>
        <p:spPr>
          <a:xfrm>
            <a:off x="2123640" y="980640"/>
            <a:ext cx="360" cy="4968360"/>
          </a:xfrm>
          <a:prstGeom prst="line">
            <a:avLst/>
          </a:prstGeom>
          <a:ln w="93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98" name="Line 13"/>
          <p:cNvSpPr/>
          <p:nvPr/>
        </p:nvSpPr>
        <p:spPr>
          <a:xfrm flipV="1">
            <a:off x="2267640" y="1052640"/>
            <a:ext cx="360" cy="4896360"/>
          </a:xfrm>
          <a:prstGeom prst="line">
            <a:avLst/>
          </a:prstGeom>
          <a:ln>
            <a:round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/>
        </p:style>
      </p:sp>
      <p:pic>
        <p:nvPicPr>
          <p:cNvPr id="99" name="Image 25" descr=""/>
          <p:cNvPicPr/>
          <p:nvPr/>
        </p:nvPicPr>
        <p:blipFill>
          <a:blip r:embed="rId11"/>
          <a:stretch/>
        </p:blipFill>
        <p:spPr>
          <a:xfrm>
            <a:off x="5148000" y="5445360"/>
            <a:ext cx="1730520" cy="378000"/>
          </a:xfrm>
          <a:prstGeom prst="rect">
            <a:avLst/>
          </a:prstGeom>
          <a:ln>
            <a:noFill/>
          </a:ln>
        </p:spPr>
      </p:pic>
      <p:sp>
        <p:nvSpPr>
          <p:cNvPr id="100" name="CustomShape 14"/>
          <p:cNvSpPr/>
          <p:nvPr/>
        </p:nvSpPr>
        <p:spPr>
          <a:xfrm flipV="1" rot="10800000">
            <a:off x="5928120" y="3472560"/>
            <a:ext cx="1418400" cy="620280"/>
          </a:xfrm>
          <a:prstGeom prst="curvedConnector2">
            <a:avLst/>
          </a:prstGeom>
          <a:noFill/>
          <a:ln>
            <a:round/>
            <a:tailEnd len="med" type="triangle" w="med"/>
          </a:ln>
          <a:effectLst>
            <a:outerShdw blurRad="40000" dir="5400000" dist="2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/>
        </p:style>
      </p:sp>
      <p:pic>
        <p:nvPicPr>
          <p:cNvPr id="101" name="Image 27" descr=""/>
          <p:cNvPicPr/>
          <p:nvPr/>
        </p:nvPicPr>
        <p:blipFill>
          <a:blip r:embed="rId12"/>
          <a:stretch/>
        </p:blipFill>
        <p:spPr>
          <a:xfrm>
            <a:off x="2699640" y="2853000"/>
            <a:ext cx="780480" cy="780480"/>
          </a:xfrm>
          <a:prstGeom prst="rect">
            <a:avLst/>
          </a:prstGeom>
          <a:ln>
            <a:noFill/>
          </a:ln>
        </p:spPr>
      </p:pic>
      <p:sp>
        <p:nvSpPr>
          <p:cNvPr id="102" name="CustomShape 15"/>
          <p:cNvSpPr/>
          <p:nvPr/>
        </p:nvSpPr>
        <p:spPr>
          <a:xfrm flipH="1" rot="16200000">
            <a:off x="3012480" y="3711960"/>
            <a:ext cx="874440" cy="718200"/>
          </a:xfrm>
          <a:prstGeom prst="curvedConnector3">
            <a:avLst>
              <a:gd name="adj1" fmla="val 50000"/>
            </a:avLst>
          </a:prstGeom>
          <a:noFill/>
          <a:ln>
            <a:round/>
            <a:tailEnd len="med" type="triangle" w="med"/>
          </a:ln>
          <a:effectLst>
            <a:outerShdw blurRad="40000" dir="5400000" dist="2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/>
        </p:style>
      </p:sp>
      <p:pic>
        <p:nvPicPr>
          <p:cNvPr id="103" name="Image 30" descr=""/>
          <p:cNvPicPr/>
          <p:nvPr/>
        </p:nvPicPr>
        <p:blipFill>
          <a:blip r:embed="rId13"/>
          <a:stretch/>
        </p:blipFill>
        <p:spPr>
          <a:xfrm>
            <a:off x="5868000" y="2277000"/>
            <a:ext cx="3042720" cy="2555280"/>
          </a:xfrm>
          <a:prstGeom prst="rect">
            <a:avLst/>
          </a:prstGeom>
          <a:ln>
            <a:noFill/>
          </a:ln>
        </p:spPr>
      </p:pic>
      <p:grpSp>
        <p:nvGrpSpPr>
          <p:cNvPr id="104" name="Group 16"/>
          <p:cNvGrpSpPr/>
          <p:nvPr/>
        </p:nvGrpSpPr>
        <p:grpSpPr>
          <a:xfrm>
            <a:off x="6873480" y="3728880"/>
            <a:ext cx="1847880" cy="954360"/>
            <a:chOff x="6873480" y="3728880"/>
            <a:chExt cx="1847880" cy="954360"/>
          </a:xfrm>
        </p:grpSpPr>
        <p:pic>
          <p:nvPicPr>
            <p:cNvPr id="105" name="Image 31" descr=""/>
            <p:cNvPicPr/>
            <p:nvPr/>
          </p:nvPicPr>
          <p:blipFill>
            <a:blip r:embed="rId14"/>
            <a:stretch/>
          </p:blipFill>
          <p:spPr>
            <a:xfrm>
              <a:off x="7767000" y="3728880"/>
              <a:ext cx="954360" cy="95436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6" name="Image 32" descr=""/>
            <p:cNvPicPr/>
            <p:nvPr/>
          </p:nvPicPr>
          <p:blipFill>
            <a:blip r:embed="rId15"/>
            <a:stretch/>
          </p:blipFill>
          <p:spPr>
            <a:xfrm>
              <a:off x="6873480" y="3747240"/>
              <a:ext cx="918360" cy="918360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107" name="CustomShape 17"/>
          <p:cNvSpPr/>
          <p:nvPr/>
        </p:nvSpPr>
        <p:spPr>
          <a:xfrm rot="5400000">
            <a:off x="6734160" y="4978440"/>
            <a:ext cx="801000" cy="509760"/>
          </a:xfrm>
          <a:prstGeom prst="curvedConnector2">
            <a:avLst/>
          </a:prstGeom>
          <a:noFill/>
          <a:ln>
            <a:round/>
            <a:tailEnd len="med" type="triangle" w="med"/>
          </a:ln>
          <a:effectLst>
            <a:outerShdw blurRad="40000" dir="5400000" dist="2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/>
        </p:style>
      </p:sp>
      <p:sp>
        <p:nvSpPr>
          <p:cNvPr id="108" name="CustomShape 18"/>
          <p:cNvSpPr/>
          <p:nvPr/>
        </p:nvSpPr>
        <p:spPr>
          <a:xfrm>
            <a:off x="0" y="115920"/>
            <a:ext cx="9143280" cy="56124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 algn="ctr">
              <a:lnSpc>
                <a:spcPct val="100000"/>
              </a:lnSpc>
            </a:pPr>
            <a:r>
              <a:rPr b="1" lang="fr-FR" sz="3200" spc="-1" strike="noStrike">
                <a:solidFill>
                  <a:srgbClr val="000000"/>
                </a:solidFill>
                <a:latin typeface="Arial"/>
                <a:ea typeface="DejaVu Sans"/>
              </a:rPr>
              <a:t>WheatIS DataDiscovery architecture</a:t>
            </a:r>
            <a:endParaRPr b="0" lang="fr-FR" sz="3200" spc="-1" strike="noStrike">
              <a:latin typeface="Arial"/>
            </a:endParaRPr>
          </a:p>
        </p:txBody>
      </p:sp>
      <p:grpSp>
        <p:nvGrpSpPr>
          <p:cNvPr id="109" name="Group 19"/>
          <p:cNvGrpSpPr/>
          <p:nvPr/>
        </p:nvGrpSpPr>
        <p:grpSpPr>
          <a:xfrm>
            <a:off x="2771640" y="4509000"/>
            <a:ext cx="1354680" cy="624600"/>
            <a:chOff x="2771640" y="4509000"/>
            <a:chExt cx="1354680" cy="624600"/>
          </a:xfrm>
        </p:grpSpPr>
        <p:pic>
          <p:nvPicPr>
            <p:cNvPr id="110" name="Image 54" descr=""/>
            <p:cNvPicPr/>
            <p:nvPr/>
          </p:nvPicPr>
          <p:blipFill>
            <a:blip r:embed="rId16"/>
            <a:stretch/>
          </p:blipFill>
          <p:spPr>
            <a:xfrm>
              <a:off x="3492000" y="4509000"/>
              <a:ext cx="634320" cy="62136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11" name="Image 55" descr=""/>
            <p:cNvPicPr/>
            <p:nvPr/>
          </p:nvPicPr>
          <p:blipFill>
            <a:blip r:embed="rId17"/>
            <a:stretch/>
          </p:blipFill>
          <p:spPr>
            <a:xfrm>
              <a:off x="2771640" y="4509000"/>
              <a:ext cx="676800" cy="624600"/>
            </a:xfrm>
            <a:prstGeom prst="rect">
              <a:avLst/>
            </a:prstGeom>
            <a:ln>
              <a:noFill/>
            </a:ln>
          </p:spPr>
        </p:pic>
      </p:grpSp>
      <p:pic>
        <p:nvPicPr>
          <p:cNvPr id="112" name="Image 62" descr=""/>
          <p:cNvPicPr/>
          <p:nvPr/>
        </p:nvPicPr>
        <p:blipFill>
          <a:blip r:embed="rId18"/>
          <a:stretch/>
        </p:blipFill>
        <p:spPr>
          <a:xfrm>
            <a:off x="2843640" y="5877360"/>
            <a:ext cx="641160" cy="719280"/>
          </a:xfrm>
          <a:prstGeom prst="rect">
            <a:avLst/>
          </a:prstGeom>
          <a:ln>
            <a:noFill/>
          </a:ln>
        </p:spPr>
      </p:pic>
      <p:sp>
        <p:nvSpPr>
          <p:cNvPr id="113" name="CustomShape 20"/>
          <p:cNvSpPr/>
          <p:nvPr/>
        </p:nvSpPr>
        <p:spPr>
          <a:xfrm rot="5400000">
            <a:off x="3114720" y="5181840"/>
            <a:ext cx="745200" cy="644040"/>
          </a:xfrm>
          <a:prstGeom prst="curvedConnector3">
            <a:avLst>
              <a:gd name="adj1" fmla="val 50000"/>
            </a:avLst>
          </a:prstGeom>
          <a:noFill/>
          <a:ln>
            <a:round/>
            <a:tailEnd len="med" type="triangle" w="med"/>
          </a:ln>
          <a:effectLst>
            <a:outerShdw blurRad="40000" dir="5400000" dist="2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/>
        </p:style>
      </p:sp>
      <p:sp>
        <p:nvSpPr>
          <p:cNvPr id="114" name="CustomShape 21"/>
          <p:cNvSpPr/>
          <p:nvPr/>
        </p:nvSpPr>
        <p:spPr>
          <a:xfrm flipV="1">
            <a:off x="3485520" y="5634000"/>
            <a:ext cx="1661760" cy="601920"/>
          </a:xfrm>
          <a:prstGeom prst="curvedConnector3">
            <a:avLst>
              <a:gd name="adj1" fmla="val 50000"/>
            </a:avLst>
          </a:prstGeom>
          <a:noFill/>
          <a:ln>
            <a:round/>
            <a:tailEnd len="med" type="triangle" w="med"/>
          </a:ln>
          <a:effectLst>
            <a:outerShdw blurRad="40000" dir="5400000" dist="2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/>
        </p:style>
      </p:sp>
      <p:sp>
        <p:nvSpPr>
          <p:cNvPr id="115" name="CustomShape 22"/>
          <p:cNvSpPr/>
          <p:nvPr/>
        </p:nvSpPr>
        <p:spPr>
          <a:xfrm flipH="1" rot="16200000">
            <a:off x="4130280" y="2594160"/>
            <a:ext cx="82440" cy="2161800"/>
          </a:xfrm>
          <a:prstGeom prst="curvedConnector3">
            <a:avLst>
              <a:gd name="adj1" fmla="val 50000"/>
            </a:avLst>
          </a:prstGeom>
          <a:noFill/>
          <a:ln>
            <a:round/>
            <a:tailEnd len="med" type="triangle" w="med"/>
          </a:ln>
          <a:effectLst>
            <a:outerShdw blurRad="40000" dir="5400000" dist="2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/>
        </p:style>
      </p:sp>
      <p:sp>
        <p:nvSpPr>
          <p:cNvPr id="116" name="CustomShape 23"/>
          <p:cNvSpPr/>
          <p:nvPr/>
        </p:nvSpPr>
        <p:spPr>
          <a:xfrm rot="5400000">
            <a:off x="4499280" y="4065480"/>
            <a:ext cx="382320" cy="1125360"/>
          </a:xfrm>
          <a:prstGeom prst="curvedConnector2">
            <a:avLst/>
          </a:prstGeom>
          <a:noFill/>
          <a:ln>
            <a:round/>
            <a:tailEnd len="med" type="triangle" w="med"/>
          </a:ln>
          <a:effectLst>
            <a:outerShdw blurRad="40000" dir="5400000" dist="2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/>
        </p:style>
      </p:sp>
      <p:pic>
        <p:nvPicPr>
          <p:cNvPr id="117" name="Image 80" descr=""/>
          <p:cNvPicPr/>
          <p:nvPr/>
        </p:nvPicPr>
        <p:blipFill>
          <a:blip r:embed="rId19"/>
          <a:stretch/>
        </p:blipFill>
        <p:spPr>
          <a:xfrm>
            <a:off x="4932000" y="3717000"/>
            <a:ext cx="641160" cy="719280"/>
          </a:xfrm>
          <a:prstGeom prst="rect">
            <a:avLst/>
          </a:prstGeom>
          <a:ln>
            <a:noFill/>
          </a:ln>
        </p:spPr>
      </p:pic>
      <p:sp>
        <p:nvSpPr>
          <p:cNvPr id="118" name="CustomShape 24"/>
          <p:cNvSpPr/>
          <p:nvPr/>
        </p:nvSpPr>
        <p:spPr>
          <a:xfrm>
            <a:off x="4428000" y="4077000"/>
            <a:ext cx="1871640" cy="516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0" lang="fr-FR" sz="1400" spc="-1" strike="noStrike">
                <a:solidFill>
                  <a:srgbClr val="cc6600"/>
                </a:solidFill>
                <a:latin typeface="Arial"/>
                <a:ea typeface="DejaVu Sans"/>
              </a:rPr>
              <a:t>Bash +</a:t>
            </a:r>
            <a:endParaRPr b="0" lang="fr-FR" sz="1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fr-FR" sz="1400" spc="-1" strike="noStrike">
                <a:solidFill>
                  <a:srgbClr val="cc6600"/>
                </a:solidFill>
                <a:latin typeface="Arial"/>
                <a:ea typeface="DejaVu Sans"/>
              </a:rPr>
              <a:t>GNU Parallel</a:t>
            </a:r>
            <a:endParaRPr b="0" lang="fr-FR" sz="1400" spc="-1" strike="noStrike">
              <a:latin typeface="Arial"/>
            </a:endParaRPr>
          </a:p>
        </p:txBody>
      </p:sp>
      <p:sp>
        <p:nvSpPr>
          <p:cNvPr id="119" name="CustomShape 25"/>
          <p:cNvSpPr/>
          <p:nvPr/>
        </p:nvSpPr>
        <p:spPr>
          <a:xfrm>
            <a:off x="2555640" y="6311880"/>
            <a:ext cx="1223280" cy="516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fr-FR" sz="1400" spc="-1" strike="noStrike">
                <a:solidFill>
                  <a:srgbClr val="cc6600"/>
                </a:solidFill>
                <a:latin typeface="Arial"/>
                <a:ea typeface="DejaVu Sans"/>
              </a:rPr>
              <a:t>Bash + JQ + GNU Parallel</a:t>
            </a:r>
            <a:endParaRPr b="0" lang="fr-FR" sz="1400" spc="-1" strike="noStrike">
              <a:latin typeface="Arial"/>
            </a:endParaRPr>
          </a:p>
        </p:txBody>
      </p:sp>
      <p:sp>
        <p:nvSpPr>
          <p:cNvPr id="120" name="CustomShape 26"/>
          <p:cNvSpPr/>
          <p:nvPr/>
        </p:nvSpPr>
        <p:spPr>
          <a:xfrm>
            <a:off x="4644000" y="4725000"/>
            <a:ext cx="1223280" cy="303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fr-FR" sz="1400" spc="-1" strike="noStrike">
                <a:solidFill>
                  <a:srgbClr val="000000"/>
                </a:solidFill>
                <a:latin typeface="Arial"/>
                <a:ea typeface="DejaVu Sans"/>
              </a:rPr>
              <a:t>Suggestions</a:t>
            </a:r>
            <a:endParaRPr b="0" lang="fr-FR" sz="1400" spc="-1" strike="noStrike">
              <a:latin typeface="Arial"/>
            </a:endParaRPr>
          </a:p>
        </p:txBody>
      </p:sp>
      <p:sp>
        <p:nvSpPr>
          <p:cNvPr id="121" name="CustomShape 27"/>
          <p:cNvSpPr/>
          <p:nvPr/>
        </p:nvSpPr>
        <p:spPr>
          <a:xfrm>
            <a:off x="2915640" y="2205000"/>
            <a:ext cx="1223280" cy="303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fr-FR" sz="1400" spc="-1" strike="noStrike">
                <a:solidFill>
                  <a:srgbClr val="000000"/>
                </a:solidFill>
                <a:latin typeface="Arial"/>
                <a:ea typeface="DejaVu Sans"/>
              </a:rPr>
              <a:t>Normalize</a:t>
            </a:r>
            <a:endParaRPr b="0" lang="fr-FR" sz="1400" spc="-1" strike="noStrike">
              <a:latin typeface="Arial"/>
            </a:endParaRPr>
          </a:p>
        </p:txBody>
      </p:sp>
      <p:sp>
        <p:nvSpPr>
          <p:cNvPr id="122" name="CustomShape 28"/>
          <p:cNvSpPr/>
          <p:nvPr/>
        </p:nvSpPr>
        <p:spPr>
          <a:xfrm>
            <a:off x="3528360" y="2592000"/>
            <a:ext cx="1223280" cy="303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fr-FR" sz="1400" spc="-1" strike="noStrike">
                <a:solidFill>
                  <a:srgbClr val="000000"/>
                </a:solidFill>
                <a:latin typeface="Arial"/>
                <a:ea typeface="DejaVu Sans"/>
              </a:rPr>
              <a:t>Convert</a:t>
            </a:r>
            <a:endParaRPr b="0" lang="fr-FR" sz="1400" spc="-1" strike="noStrike">
              <a:latin typeface="Arial"/>
            </a:endParaRPr>
          </a:p>
        </p:txBody>
      </p:sp>
      <p:sp>
        <p:nvSpPr>
          <p:cNvPr id="123" name="CustomShape 29"/>
          <p:cNvSpPr/>
          <p:nvPr/>
        </p:nvSpPr>
        <p:spPr>
          <a:xfrm>
            <a:off x="2843640" y="4005000"/>
            <a:ext cx="1223280" cy="303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fr-FR" sz="1400" spc="-1" strike="noStrike">
                <a:solidFill>
                  <a:srgbClr val="000000"/>
                </a:solidFill>
                <a:latin typeface="Arial"/>
                <a:ea typeface="DejaVu Sans"/>
              </a:rPr>
              <a:t>Store</a:t>
            </a:r>
            <a:endParaRPr b="0" lang="fr-FR" sz="1400" spc="-1" strike="noStrike">
              <a:latin typeface="Arial"/>
            </a:endParaRPr>
          </a:p>
        </p:txBody>
      </p:sp>
      <p:sp>
        <p:nvSpPr>
          <p:cNvPr id="124" name="CustomShape 30"/>
          <p:cNvSpPr/>
          <p:nvPr/>
        </p:nvSpPr>
        <p:spPr>
          <a:xfrm>
            <a:off x="4284000" y="5877360"/>
            <a:ext cx="1223280" cy="303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fr-FR" sz="1400" spc="-1" strike="noStrike">
                <a:solidFill>
                  <a:srgbClr val="000000"/>
                </a:solidFill>
                <a:latin typeface="Arial"/>
                <a:ea typeface="DejaVu Sans"/>
              </a:rPr>
              <a:t>Index</a:t>
            </a:r>
            <a:endParaRPr b="0" lang="fr-FR" sz="1400" spc="-1" strike="noStrike">
              <a:latin typeface="Arial"/>
            </a:endParaRPr>
          </a:p>
        </p:txBody>
      </p:sp>
      <p:sp>
        <p:nvSpPr>
          <p:cNvPr id="125" name="CustomShape 31"/>
          <p:cNvSpPr/>
          <p:nvPr/>
        </p:nvSpPr>
        <p:spPr>
          <a:xfrm>
            <a:off x="7308360" y="5229360"/>
            <a:ext cx="1223280" cy="303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fr-FR" sz="1400" spc="-1" strike="noStrike">
                <a:solidFill>
                  <a:srgbClr val="000000"/>
                </a:solidFill>
                <a:latin typeface="Arial"/>
                <a:ea typeface="DejaVu Sans"/>
              </a:rPr>
              <a:t>Query</a:t>
            </a:r>
            <a:endParaRPr b="0" lang="fr-FR" sz="1400" spc="-1" strike="noStrike">
              <a:latin typeface="Arial"/>
            </a:endParaRPr>
          </a:p>
        </p:txBody>
      </p:sp>
      <p:sp>
        <p:nvSpPr>
          <p:cNvPr id="126" name="Line 32"/>
          <p:cNvSpPr/>
          <p:nvPr/>
        </p:nvSpPr>
        <p:spPr>
          <a:xfrm>
            <a:off x="2771640" y="908640"/>
            <a:ext cx="3384360" cy="360"/>
          </a:xfrm>
          <a:prstGeom prst="line">
            <a:avLst/>
          </a:prstGeom>
          <a:ln>
            <a:round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/>
        </p:style>
      </p:sp>
      <p:pic>
        <p:nvPicPr>
          <p:cNvPr id="127" name="Image 1" descr=""/>
          <p:cNvPicPr/>
          <p:nvPr/>
        </p:nvPicPr>
        <p:blipFill>
          <a:blip r:embed="rId20"/>
          <a:stretch/>
        </p:blipFill>
        <p:spPr>
          <a:xfrm>
            <a:off x="4509360" y="2088000"/>
            <a:ext cx="314280" cy="28764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9" dur="indefinite" restart="never" nodeType="tmRoot">
          <p:childTnLst>
            <p:seq>
              <p:cTn id="10" dur="indefinite" nodeType="mainSeq">
                <p:childTnLst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Image 45" descr=""/>
          <p:cNvPicPr/>
          <p:nvPr/>
        </p:nvPicPr>
        <p:blipFill>
          <a:blip r:embed="rId1"/>
          <a:stretch/>
        </p:blipFill>
        <p:spPr>
          <a:xfrm>
            <a:off x="3495600" y="3005280"/>
            <a:ext cx="2152080" cy="847080"/>
          </a:xfrm>
          <a:prstGeom prst="rect">
            <a:avLst/>
          </a:prstGeom>
          <a:ln>
            <a:noFill/>
          </a:ln>
        </p:spPr>
      </p:pic>
      <p:pic>
        <p:nvPicPr>
          <p:cNvPr id="129" name="Image 49" descr=""/>
          <p:cNvPicPr/>
          <p:nvPr/>
        </p:nvPicPr>
        <p:blipFill>
          <a:blip r:embed="rId2"/>
          <a:stretch/>
        </p:blipFill>
        <p:spPr>
          <a:xfrm>
            <a:off x="3495600" y="2900520"/>
            <a:ext cx="2152080" cy="1056600"/>
          </a:xfrm>
          <a:prstGeom prst="rect">
            <a:avLst/>
          </a:prstGeom>
          <a:ln>
            <a:noFill/>
          </a:ln>
        </p:spPr>
      </p:pic>
      <p:pic>
        <p:nvPicPr>
          <p:cNvPr id="130" name="Image 53" descr=""/>
          <p:cNvPicPr/>
          <p:nvPr/>
        </p:nvPicPr>
        <p:blipFill>
          <a:blip r:embed="rId3"/>
          <a:stretch/>
        </p:blipFill>
        <p:spPr>
          <a:xfrm>
            <a:off x="3495600" y="3005280"/>
            <a:ext cx="2152080" cy="847080"/>
          </a:xfrm>
          <a:prstGeom prst="rect">
            <a:avLst/>
          </a:prstGeom>
          <a:ln>
            <a:noFill/>
          </a:ln>
        </p:spPr>
      </p:pic>
      <p:pic>
        <p:nvPicPr>
          <p:cNvPr id="131" name="Image 15" descr=""/>
          <p:cNvPicPr/>
          <p:nvPr/>
        </p:nvPicPr>
        <p:blipFill>
          <a:blip r:embed="rId4"/>
          <a:stretch/>
        </p:blipFill>
        <p:spPr>
          <a:xfrm>
            <a:off x="3495600" y="2286000"/>
            <a:ext cx="2152080" cy="2285280"/>
          </a:xfrm>
          <a:prstGeom prst="rect">
            <a:avLst/>
          </a:prstGeom>
          <a:ln w="88920">
            <a:solidFill>
              <a:srgbClr val="ffffff"/>
            </a:solidFill>
            <a:miter/>
          </a:ln>
          <a:effectLst>
            <a:outerShdw algn="tl" blurRad="55000" dir="5400000" dist="18000" rotWithShape="0">
              <a:srgbClr val="000000">
                <a:alpha val="40000"/>
              </a:srgbClr>
            </a:outerShdw>
          </a:effectLst>
          <a:scene3d>
            <a:camera prst="orthographicFront"/>
            <a:lightRig dir="t" rig="twoP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2" name="Image 20" descr=""/>
          <p:cNvPicPr/>
          <p:nvPr/>
        </p:nvPicPr>
        <p:blipFill>
          <a:blip r:embed="rId5"/>
          <a:stretch/>
        </p:blipFill>
        <p:spPr>
          <a:xfrm>
            <a:off x="3495600" y="2900520"/>
            <a:ext cx="2152080" cy="1056600"/>
          </a:xfrm>
          <a:prstGeom prst="rect">
            <a:avLst/>
          </a:prstGeom>
          <a:ln>
            <a:noFill/>
          </a:ln>
        </p:spPr>
      </p:pic>
      <p:pic>
        <p:nvPicPr>
          <p:cNvPr id="133" name="Image 23" descr=""/>
          <p:cNvPicPr/>
          <p:nvPr/>
        </p:nvPicPr>
        <p:blipFill>
          <a:blip r:embed="rId6"/>
          <a:stretch/>
        </p:blipFill>
        <p:spPr>
          <a:xfrm>
            <a:off x="3548160" y="2062080"/>
            <a:ext cx="2047320" cy="2733120"/>
          </a:xfrm>
          <a:prstGeom prst="rect">
            <a:avLst/>
          </a:prstGeom>
          <a:ln>
            <a:noFill/>
          </a:ln>
        </p:spPr>
      </p:pic>
      <p:pic>
        <p:nvPicPr>
          <p:cNvPr id="134" name="Image 26" descr=""/>
          <p:cNvPicPr/>
          <p:nvPr/>
        </p:nvPicPr>
        <p:blipFill>
          <a:blip r:embed="rId7"/>
          <a:stretch/>
        </p:blipFill>
        <p:spPr>
          <a:xfrm>
            <a:off x="3495600" y="2390760"/>
            <a:ext cx="2152080" cy="2075760"/>
          </a:xfrm>
          <a:prstGeom prst="rect">
            <a:avLst/>
          </a:prstGeom>
          <a:ln>
            <a:noFill/>
          </a:ln>
        </p:spPr>
      </p:pic>
      <p:pic>
        <p:nvPicPr>
          <p:cNvPr id="135" name="Image 29" descr=""/>
          <p:cNvPicPr/>
          <p:nvPr/>
        </p:nvPicPr>
        <p:blipFill>
          <a:blip r:embed="rId8"/>
          <a:stretch/>
        </p:blipFill>
        <p:spPr>
          <a:xfrm>
            <a:off x="3495600" y="2900520"/>
            <a:ext cx="2152080" cy="1056600"/>
          </a:xfrm>
          <a:prstGeom prst="rect">
            <a:avLst/>
          </a:prstGeom>
          <a:ln>
            <a:noFill/>
          </a:ln>
        </p:spPr>
      </p:pic>
      <p:pic>
        <p:nvPicPr>
          <p:cNvPr id="136" name="Image 33" descr=""/>
          <p:cNvPicPr/>
          <p:nvPr/>
        </p:nvPicPr>
        <p:blipFill>
          <a:blip r:embed="rId9"/>
          <a:stretch/>
        </p:blipFill>
        <p:spPr>
          <a:xfrm>
            <a:off x="3495600" y="3005280"/>
            <a:ext cx="2152080" cy="847080"/>
          </a:xfrm>
          <a:prstGeom prst="rect">
            <a:avLst/>
          </a:prstGeom>
          <a:ln>
            <a:noFill/>
          </a:ln>
        </p:spPr>
      </p:pic>
      <p:pic>
        <p:nvPicPr>
          <p:cNvPr id="137" name="Image 37" descr=""/>
          <p:cNvPicPr/>
          <p:nvPr/>
        </p:nvPicPr>
        <p:blipFill>
          <a:blip r:embed="rId10"/>
          <a:stretch/>
        </p:blipFill>
        <p:spPr>
          <a:xfrm>
            <a:off x="3495600" y="3005280"/>
            <a:ext cx="2152080" cy="847080"/>
          </a:xfrm>
          <a:prstGeom prst="rect">
            <a:avLst/>
          </a:prstGeom>
          <a:ln>
            <a:noFill/>
          </a:ln>
        </p:spPr>
      </p:pic>
      <p:pic>
        <p:nvPicPr>
          <p:cNvPr id="138" name="Image 41" descr=""/>
          <p:cNvPicPr/>
          <p:nvPr/>
        </p:nvPicPr>
        <p:blipFill>
          <a:blip r:embed="rId11"/>
          <a:stretch/>
        </p:blipFill>
        <p:spPr>
          <a:xfrm>
            <a:off x="3495600" y="2595600"/>
            <a:ext cx="2152080" cy="1666080"/>
          </a:xfrm>
          <a:prstGeom prst="rect">
            <a:avLst/>
          </a:prstGeom>
          <a:ln>
            <a:noFill/>
          </a:ln>
        </p:spPr>
      </p:pic>
      <p:sp>
        <p:nvSpPr>
          <p:cNvPr id="139" name="CustomShape 1"/>
          <p:cNvSpPr/>
          <p:nvPr/>
        </p:nvSpPr>
        <p:spPr>
          <a:xfrm>
            <a:off x="0" y="115920"/>
            <a:ext cx="9143280" cy="56124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 algn="ctr">
              <a:lnSpc>
                <a:spcPct val="100000"/>
              </a:lnSpc>
            </a:pPr>
            <a:r>
              <a:rPr b="1" lang="fr-FR" sz="3200" spc="-1" strike="noStrike">
                <a:solidFill>
                  <a:srgbClr val="000000"/>
                </a:solidFill>
                <a:latin typeface="Arial"/>
                <a:ea typeface="DejaVu Sans"/>
              </a:rPr>
              <a:t>Data providers</a:t>
            </a:r>
            <a:endParaRPr b="0" lang="fr-FR" sz="3200" spc="-1" strike="noStrike">
              <a:latin typeface="Arial"/>
            </a:endParaRPr>
          </a:p>
        </p:txBody>
      </p:sp>
      <p:pic>
        <p:nvPicPr>
          <p:cNvPr id="140" name="Image 3" descr=""/>
          <p:cNvPicPr/>
          <p:nvPr/>
        </p:nvPicPr>
        <p:blipFill>
          <a:blip r:embed="rId12"/>
          <a:stretch/>
        </p:blipFill>
        <p:spPr>
          <a:xfrm>
            <a:off x="395640" y="836640"/>
            <a:ext cx="2894400" cy="5218200"/>
          </a:xfrm>
          <a:prstGeom prst="rect">
            <a:avLst/>
          </a:prstGeom>
          <a:ln>
            <a:noFill/>
          </a:ln>
        </p:spPr>
      </p:pic>
      <p:pic>
        <p:nvPicPr>
          <p:cNvPr id="141" name="Image 4" descr=""/>
          <p:cNvPicPr/>
          <p:nvPr/>
        </p:nvPicPr>
        <p:blipFill>
          <a:blip r:embed="rId13"/>
          <a:stretch/>
        </p:blipFill>
        <p:spPr>
          <a:xfrm>
            <a:off x="6156000" y="1124640"/>
            <a:ext cx="2551680" cy="4875480"/>
          </a:xfrm>
          <a:prstGeom prst="rect">
            <a:avLst/>
          </a:prstGeom>
          <a:ln>
            <a:noFill/>
          </a:ln>
        </p:spPr>
      </p:pic>
      <p:sp>
        <p:nvSpPr>
          <p:cNvPr id="142" name="Line 2"/>
          <p:cNvSpPr/>
          <p:nvPr/>
        </p:nvSpPr>
        <p:spPr>
          <a:xfrm>
            <a:off x="1691640" y="1556640"/>
            <a:ext cx="2880360" cy="729360"/>
          </a:xfrm>
          <a:prstGeom prst="line">
            <a:avLst/>
          </a:prstGeom>
          <a:ln w="38160">
            <a:solidFill>
              <a:schemeClr val="tx1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43" name="Line 3"/>
          <p:cNvSpPr/>
          <p:nvPr/>
        </p:nvSpPr>
        <p:spPr>
          <a:xfrm>
            <a:off x="827280" y="2996640"/>
            <a:ext cx="2668320" cy="432360"/>
          </a:xfrm>
          <a:prstGeom prst="line">
            <a:avLst/>
          </a:prstGeom>
          <a:ln w="38160">
            <a:solidFill>
              <a:schemeClr val="tx1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44" name="Line 4"/>
          <p:cNvSpPr/>
          <p:nvPr/>
        </p:nvSpPr>
        <p:spPr>
          <a:xfrm>
            <a:off x="5648040" y="3429000"/>
            <a:ext cx="435960" cy="2160000"/>
          </a:xfrm>
          <a:prstGeom prst="line">
            <a:avLst/>
          </a:prstGeom>
          <a:ln w="38160">
            <a:solidFill>
              <a:schemeClr val="tx1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45" name="Line 5"/>
          <p:cNvSpPr/>
          <p:nvPr/>
        </p:nvSpPr>
        <p:spPr>
          <a:xfrm flipV="1">
            <a:off x="1331640" y="3429000"/>
            <a:ext cx="2216160" cy="1296000"/>
          </a:xfrm>
          <a:prstGeom prst="line">
            <a:avLst/>
          </a:prstGeom>
          <a:ln w="38160">
            <a:solidFill>
              <a:schemeClr val="tx1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46" name="Line 6"/>
          <p:cNvSpPr/>
          <p:nvPr/>
        </p:nvSpPr>
        <p:spPr>
          <a:xfrm flipV="1">
            <a:off x="683280" y="3429000"/>
            <a:ext cx="2812320" cy="1944000"/>
          </a:xfrm>
          <a:prstGeom prst="line">
            <a:avLst/>
          </a:prstGeom>
          <a:ln w="38160">
            <a:solidFill>
              <a:schemeClr val="tx1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47" name="Line 7"/>
          <p:cNvSpPr/>
          <p:nvPr/>
        </p:nvSpPr>
        <p:spPr>
          <a:xfrm flipV="1">
            <a:off x="4572000" y="1268640"/>
            <a:ext cx="1512000" cy="1631520"/>
          </a:xfrm>
          <a:prstGeom prst="line">
            <a:avLst/>
          </a:prstGeom>
          <a:ln w="38160">
            <a:solidFill>
              <a:schemeClr val="tx1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48" name="Line 8"/>
          <p:cNvSpPr/>
          <p:nvPr/>
        </p:nvSpPr>
        <p:spPr>
          <a:xfrm flipV="1">
            <a:off x="4572000" y="1844640"/>
            <a:ext cx="1512000" cy="1512000"/>
          </a:xfrm>
          <a:prstGeom prst="line">
            <a:avLst/>
          </a:prstGeom>
          <a:ln w="38160">
            <a:solidFill>
              <a:schemeClr val="tx1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49" name="Line 9"/>
          <p:cNvSpPr/>
          <p:nvPr/>
        </p:nvSpPr>
        <p:spPr>
          <a:xfrm flipV="1">
            <a:off x="4427640" y="2492640"/>
            <a:ext cx="1728360" cy="792000"/>
          </a:xfrm>
          <a:prstGeom prst="line">
            <a:avLst/>
          </a:prstGeom>
          <a:ln w="38160">
            <a:solidFill>
              <a:schemeClr val="tx1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50" name="Line 10"/>
          <p:cNvSpPr/>
          <p:nvPr/>
        </p:nvSpPr>
        <p:spPr>
          <a:xfrm flipV="1">
            <a:off x="5648040" y="3068640"/>
            <a:ext cx="507960" cy="360360"/>
          </a:xfrm>
          <a:prstGeom prst="line">
            <a:avLst/>
          </a:prstGeom>
          <a:ln w="38160">
            <a:solidFill>
              <a:schemeClr val="tx1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51" name="Line 11"/>
          <p:cNvSpPr/>
          <p:nvPr/>
        </p:nvSpPr>
        <p:spPr>
          <a:xfrm>
            <a:off x="5648040" y="3429000"/>
            <a:ext cx="507960" cy="792000"/>
          </a:xfrm>
          <a:prstGeom prst="line">
            <a:avLst/>
          </a:prstGeom>
          <a:ln w="38160">
            <a:solidFill>
              <a:schemeClr val="tx1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52" name="Line 12"/>
          <p:cNvSpPr/>
          <p:nvPr/>
        </p:nvSpPr>
        <p:spPr>
          <a:xfrm>
            <a:off x="5648040" y="3429000"/>
            <a:ext cx="435960" cy="1296000"/>
          </a:xfrm>
          <a:prstGeom prst="line">
            <a:avLst/>
          </a:prstGeom>
          <a:ln w="38160">
            <a:solidFill>
              <a:schemeClr val="tx1"/>
            </a:solidFill>
            <a:round/>
          </a:ln>
        </p:spPr>
        <p:style>
          <a:lnRef idx="0"/>
          <a:fillRef idx="0"/>
          <a:effectRef idx="0"/>
          <a:fontRef idx="minor"/>
        </p:style>
      </p:sp>
    </p:spTree>
  </p:cSld>
  <p:timing>
    <p:tnLst>
      <p:par>
        <p:cTn id="79" dur="indefinite" restart="never" nodeType="tmRoot">
          <p:childTnLst>
            <p:seq>
              <p:cTn id="80" dur="indefinite" nodeType="mainSeq">
                <p:childTnLst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nodeType="clickEffect" fill="hold" presetClass="exit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nodeType="withEffect" fill="hold" presetClass="exit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nodeType="clickEffect" fill="hold" presetClass="exit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nodeType="withEffect" fill="hold" presetClass="exit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nodeType="clickEffect" fill="hold" presetClass="exit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nodeType="withEffect" fill="hold" presetClass="exit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nodeType="clickEffect" fill="hold" presetClass="exit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nodeType="withEffect" fill="hold" presetClass="exit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nodeType="clickEffect" fill="hold" presetClass="exit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nodeType="withEffect" fill="hold" presetClass="exit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nodeType="clickEffect" fill="hold" presetClass="exit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nodeType="withEffect" fill="hold" presetClass="exit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nodeType="clickEffect" fill="hold" presetClass="exit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nodeType="withEffect" fill="hold" presetClass="exit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nodeType="clickEffect" fill="hold" presetClass="exit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nodeType="withEffect" fill="hold" presetClass="exit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nodeType="clickEffect" fill="hold" presetClass="exit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nodeType="withEffect" fill="hold" presetClass="exit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nodeType="clickEffect" fill="hold" presetClass="exit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nodeType="withEffect" fill="hold" presetClass="exit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1" fill="hold">
                      <p:stCondLst>
                        <p:cond delay="indefinite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5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nodeType="clickEffect" fill="hold" presetClass="exit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" nodeType="withEffect" fill="hold" presetClass="exit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CustomShape 1"/>
          <p:cNvSpPr/>
          <p:nvPr/>
        </p:nvSpPr>
        <p:spPr>
          <a:xfrm>
            <a:off x="0" y="115920"/>
            <a:ext cx="9143280" cy="56124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 algn="ctr">
              <a:lnSpc>
                <a:spcPct val="100000"/>
              </a:lnSpc>
            </a:pPr>
            <a:r>
              <a:rPr b="1" lang="fr-FR" sz="3200" spc="-1" strike="noStrike">
                <a:solidFill>
                  <a:srgbClr val="000000"/>
                </a:solidFill>
                <a:latin typeface="Arial"/>
                <a:ea typeface="DejaVu Sans"/>
              </a:rPr>
              <a:t>WheatIS data exchange format</a:t>
            </a:r>
            <a:endParaRPr b="0" lang="fr-FR" sz="3200" spc="-1" strike="noStrike">
              <a:latin typeface="Arial"/>
            </a:endParaRPr>
          </a:p>
        </p:txBody>
      </p:sp>
      <p:sp>
        <p:nvSpPr>
          <p:cNvPr id="154" name="CustomShape 2"/>
          <p:cNvSpPr/>
          <p:nvPr/>
        </p:nvSpPr>
        <p:spPr>
          <a:xfrm>
            <a:off x="611640" y="3933000"/>
            <a:ext cx="8136360" cy="2280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marL="285840" indent="-2851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fr-FR" sz="1600" spc="-1" strike="noStrike">
                <a:solidFill>
                  <a:srgbClr val="000000"/>
                </a:solidFill>
                <a:latin typeface="Arial"/>
                <a:ea typeface="DejaVu Sans"/>
              </a:rPr>
              <a:t>WheatIS species list: Aegilops*, Hordeum*, Triticum*, Wheat*</a:t>
            </a:r>
            <a:endParaRPr b="0" lang="fr-FR" sz="1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fr-FR" sz="1600" spc="-1" strike="noStrike">
              <a:latin typeface="Arial"/>
            </a:endParaRPr>
          </a:p>
          <a:p>
            <a:pPr marL="285840" indent="-2851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fr-FR" sz="1600" spc="-1" strike="noStrike">
                <a:solidFill>
                  <a:srgbClr val="000000"/>
                </a:solidFill>
                <a:latin typeface="Arial"/>
                <a:ea typeface="DejaVu Sans"/>
              </a:rPr>
              <a:t>Format: JSON or TSV, as you wish!</a:t>
            </a:r>
            <a:endParaRPr b="0" lang="fr-FR" sz="1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fr-FR" sz="1600" spc="-1" strike="noStrike">
              <a:latin typeface="Arial"/>
            </a:endParaRPr>
          </a:p>
          <a:p>
            <a:pPr marL="285840" indent="-2851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fr-FR" sz="1600" spc="-1" strike="noStrike">
                <a:solidFill>
                  <a:srgbClr val="000000"/>
                </a:solidFill>
                <a:latin typeface="Arial"/>
                <a:ea typeface="DejaVu Sans"/>
              </a:rPr>
              <a:t>Web server: HTTP of FTP, as you wish!</a:t>
            </a:r>
            <a:endParaRPr b="0" lang="fr-FR" sz="1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fr-FR" sz="1600" spc="-1" strike="noStrike">
              <a:latin typeface="Arial"/>
            </a:endParaRPr>
          </a:p>
          <a:p>
            <a:pPr marL="285840" indent="-2851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fr-FR" sz="1600" spc="-1" strike="noStrike">
                <a:solidFill>
                  <a:srgbClr val="000000"/>
                </a:solidFill>
                <a:latin typeface="Arial"/>
                <a:ea typeface="DejaVu Sans"/>
              </a:rPr>
              <a:t>Solr node only supported for historical partners (deprecated!)</a:t>
            </a:r>
            <a:endParaRPr b="0" lang="fr-FR" sz="1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fr-FR" sz="1600" spc="-1" strike="noStrike">
              <a:latin typeface="Arial"/>
            </a:endParaRPr>
          </a:p>
          <a:p>
            <a:pPr marL="285840" indent="-2851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fr-FR" sz="1600" spc="-1" strike="noStrike">
                <a:solidFill>
                  <a:srgbClr val="000000"/>
                </a:solidFill>
                <a:latin typeface="Arial"/>
                <a:ea typeface="DejaVu Sans"/>
              </a:rPr>
              <a:t>The up-to-date format is always available at </a:t>
            </a:r>
            <a:r>
              <a:rPr b="0" lang="fr-FR" sz="1600" spc="-1" strike="noStrike" u="sng">
                <a:solidFill>
                  <a:srgbClr val="009999"/>
                </a:solidFill>
                <a:uFillTx/>
                <a:latin typeface="Arial"/>
                <a:ea typeface="DejaVu Sans"/>
                <a:hlinkClick r:id="rId1"/>
              </a:rPr>
              <a:t>https://</a:t>
            </a:r>
            <a:r>
              <a:rPr b="0" lang="fr-FR" sz="1600" spc="-1" strike="noStrike" u="sng">
                <a:solidFill>
                  <a:srgbClr val="009999"/>
                </a:solidFill>
                <a:uFillTx/>
                <a:latin typeface="Arial"/>
                <a:ea typeface="DejaVu Sans"/>
                <a:hlinkClick r:id="rId2"/>
              </a:rPr>
              <a:t>urgi.versailles.inra.fr/wheatis/join</a:t>
            </a:r>
            <a:endParaRPr b="0" lang="fr-FR" sz="1600" spc="-1" strike="noStrike">
              <a:latin typeface="Arial"/>
            </a:endParaRPr>
          </a:p>
        </p:txBody>
      </p:sp>
      <p:sp>
        <p:nvSpPr>
          <p:cNvPr id="155" name="CustomShape 3"/>
          <p:cNvSpPr/>
          <p:nvPr/>
        </p:nvSpPr>
        <p:spPr>
          <a:xfrm>
            <a:off x="185040" y="843480"/>
            <a:ext cx="2183040" cy="949680"/>
          </a:xfrm>
          <a:prstGeom prst="rect">
            <a:avLst/>
          </a:prstGeom>
          <a:solidFill>
            <a:schemeClr val="accent4">
              <a:hueOff val="0"/>
              <a:satOff val="0"/>
              <a:lumOff val="0"/>
              <a:alphaOff val="0"/>
            </a:schemeClr>
          </a:solidFill>
          <a:ln>
            <a:solidFill>
              <a:schemeClr val="accent4">
                <a:hueOff val="0"/>
                <a:satOff val="0"/>
                <a:lumOff val="0"/>
                <a:alphaOff val="0"/>
              </a:schemeClr>
            </a:solidFill>
            <a:round/>
          </a:ln>
        </p:spPr>
        <p:style>
          <a:lnRef idx="2"/>
          <a:fillRef idx="0"/>
          <a:effectRef idx="0"/>
          <a:fontRef idx="minor"/>
        </p:style>
        <p:txBody>
          <a:bodyPr lIns="142200" rIns="142200" tIns="81360" bIns="81360" anchor="ctr"/>
          <a:p>
            <a:pPr algn="ctr">
              <a:lnSpc>
                <a:spcPct val="90000"/>
              </a:lnSpc>
              <a:spcAft>
                <a:spcPts val="700"/>
              </a:spcAft>
            </a:pPr>
            <a:r>
              <a:rPr b="0" lang="fr-FR" sz="2000" spc="-1" strike="noStrike">
                <a:solidFill>
                  <a:srgbClr val="ffffff"/>
                </a:solidFill>
                <a:latin typeface="Arial"/>
                <a:ea typeface="DejaVu Sans"/>
              </a:rPr>
              <a:t>Field</a:t>
            </a:r>
            <a:endParaRPr b="0" lang="fr-FR" sz="2000" spc="-1" strike="noStrike">
              <a:latin typeface="Arial"/>
            </a:endParaRPr>
          </a:p>
        </p:txBody>
      </p:sp>
      <p:sp>
        <p:nvSpPr>
          <p:cNvPr id="156" name="CustomShape 4"/>
          <p:cNvSpPr/>
          <p:nvPr/>
        </p:nvSpPr>
        <p:spPr>
          <a:xfrm>
            <a:off x="185040" y="1793880"/>
            <a:ext cx="2183040" cy="1946880"/>
          </a:xfrm>
          <a:prstGeom prst="rect">
            <a:avLst/>
          </a:prstGeom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ln>
            <a:solidFill>
              <a:schemeClr val="accent4">
                <a:tint val="40000"/>
                <a:alpha val="90000"/>
                <a:hueOff val="0"/>
                <a:satOff val="0"/>
                <a:lumOff val="0"/>
                <a:alphaOff val="0"/>
              </a:schemeClr>
            </a:solidFill>
            <a:round/>
          </a:ln>
        </p:spPr>
        <p:style>
          <a:lnRef idx="2"/>
          <a:fillRef idx="0"/>
          <a:effectRef idx="0"/>
          <a:fontRef idx="minor"/>
        </p:style>
        <p:txBody>
          <a:bodyPr lIns="85320" rIns="113760" tIns="85320" bIns="128160"/>
          <a:p>
            <a:pPr lvl="1" marL="171360" indent="-170640">
              <a:lnSpc>
                <a:spcPct val="90000"/>
              </a:lnSpc>
              <a:spcAft>
                <a:spcPts val="241"/>
              </a:spcAft>
              <a:buClr>
                <a:srgbClr val="000000"/>
              </a:buClr>
              <a:buFont typeface="Symbol"/>
              <a:buChar char=""/>
            </a:pPr>
            <a:r>
              <a:rPr b="0" lang="fr-FR" sz="1600" spc="-1" strike="noStrike">
                <a:solidFill>
                  <a:srgbClr val="000000"/>
                </a:solidFill>
                <a:latin typeface="Consolas"/>
                <a:ea typeface="DejaVu Sans"/>
              </a:rPr>
              <a:t>name</a:t>
            </a:r>
            <a:endParaRPr b="0" lang="fr-FR" sz="1600" spc="-1" strike="noStrike">
              <a:latin typeface="Arial"/>
            </a:endParaRPr>
          </a:p>
          <a:p>
            <a:pPr lvl="1" marL="171360" indent="-170640">
              <a:lnSpc>
                <a:spcPct val="90000"/>
              </a:lnSpc>
              <a:spcAft>
                <a:spcPts val="241"/>
              </a:spcAft>
              <a:buClr>
                <a:srgbClr val="000000"/>
              </a:buClr>
              <a:buFont typeface="Symbol"/>
              <a:buChar char=""/>
            </a:pPr>
            <a:r>
              <a:rPr b="0" lang="fr-FR" sz="1600" spc="-1" strike="noStrike">
                <a:solidFill>
                  <a:srgbClr val="000000"/>
                </a:solidFill>
                <a:latin typeface="Consolas"/>
                <a:ea typeface="DejaVu Sans"/>
              </a:rPr>
              <a:t>url</a:t>
            </a:r>
            <a:endParaRPr b="0" lang="fr-FR" sz="1600" spc="-1" strike="noStrike">
              <a:latin typeface="Arial"/>
            </a:endParaRPr>
          </a:p>
          <a:p>
            <a:pPr lvl="1" marL="171360" indent="-170640">
              <a:lnSpc>
                <a:spcPct val="90000"/>
              </a:lnSpc>
              <a:spcAft>
                <a:spcPts val="241"/>
              </a:spcAft>
              <a:buClr>
                <a:srgbClr val="000000"/>
              </a:buClr>
              <a:buFont typeface="Symbol"/>
              <a:buChar char=""/>
            </a:pPr>
            <a:r>
              <a:rPr b="0" lang="fr-FR" sz="1600" spc="-1" strike="noStrike">
                <a:solidFill>
                  <a:srgbClr val="000000"/>
                </a:solidFill>
                <a:latin typeface="Consolas"/>
                <a:ea typeface="DejaVu Sans"/>
              </a:rPr>
              <a:t>description</a:t>
            </a:r>
            <a:endParaRPr b="0" lang="fr-FR" sz="1600" spc="-1" strike="noStrike">
              <a:latin typeface="Arial"/>
            </a:endParaRPr>
          </a:p>
          <a:p>
            <a:pPr lvl="1" marL="171360" indent="-170640">
              <a:lnSpc>
                <a:spcPct val="90000"/>
              </a:lnSpc>
              <a:spcAft>
                <a:spcPts val="241"/>
              </a:spcAft>
              <a:buClr>
                <a:srgbClr val="000000"/>
              </a:buClr>
              <a:buFont typeface="Symbol"/>
              <a:buChar char=""/>
            </a:pPr>
            <a:r>
              <a:rPr b="0" lang="fr-FR" sz="1600" spc="-1" strike="noStrike">
                <a:solidFill>
                  <a:srgbClr val="000000"/>
                </a:solidFill>
                <a:latin typeface="Consolas"/>
                <a:ea typeface="DejaVu Sans"/>
              </a:rPr>
              <a:t>entryType</a:t>
            </a:r>
            <a:endParaRPr b="0" lang="fr-FR" sz="1600" spc="-1" strike="noStrike">
              <a:latin typeface="Arial"/>
            </a:endParaRPr>
          </a:p>
          <a:p>
            <a:pPr lvl="1" marL="171360" indent="-170640">
              <a:lnSpc>
                <a:spcPct val="90000"/>
              </a:lnSpc>
              <a:spcAft>
                <a:spcPts val="241"/>
              </a:spcAft>
              <a:buClr>
                <a:srgbClr val="000000"/>
              </a:buClr>
              <a:buFont typeface="Symbol"/>
              <a:buChar char=""/>
            </a:pPr>
            <a:r>
              <a:rPr b="0" lang="fr-FR" sz="1600" spc="-1" strike="noStrike">
                <a:solidFill>
                  <a:srgbClr val="000000"/>
                </a:solidFill>
                <a:latin typeface="Consolas"/>
                <a:ea typeface="DejaVu Sans"/>
              </a:rPr>
              <a:t>species</a:t>
            </a:r>
            <a:endParaRPr b="0" lang="fr-FR" sz="1600" spc="-1" strike="noStrike">
              <a:latin typeface="Arial"/>
            </a:endParaRPr>
          </a:p>
          <a:p>
            <a:pPr lvl="1" marL="171360" indent="-170640">
              <a:lnSpc>
                <a:spcPct val="90000"/>
              </a:lnSpc>
              <a:spcAft>
                <a:spcPts val="241"/>
              </a:spcAft>
              <a:buClr>
                <a:srgbClr val="000000"/>
              </a:buClr>
              <a:buFont typeface="Symbol"/>
              <a:buChar char=""/>
            </a:pPr>
            <a:r>
              <a:rPr b="0" lang="fr-FR" sz="1600" spc="-1" strike="noStrike">
                <a:solidFill>
                  <a:srgbClr val="000000"/>
                </a:solidFill>
                <a:latin typeface="Consolas"/>
                <a:ea typeface="DejaVu Sans"/>
              </a:rPr>
              <a:t>node</a:t>
            </a:r>
            <a:endParaRPr b="0" lang="fr-FR" sz="1600" spc="-1" strike="noStrike">
              <a:latin typeface="Arial"/>
            </a:endParaRPr>
          </a:p>
          <a:p>
            <a:pPr lvl="1" marL="171360" indent="-170640">
              <a:lnSpc>
                <a:spcPct val="90000"/>
              </a:lnSpc>
              <a:spcAft>
                <a:spcPts val="241"/>
              </a:spcAft>
              <a:buClr>
                <a:srgbClr val="000000"/>
              </a:buClr>
              <a:buFont typeface="Symbol"/>
              <a:buChar char=""/>
            </a:pPr>
            <a:r>
              <a:rPr b="0" lang="fr-FR" sz="1600" spc="-1" strike="noStrike">
                <a:solidFill>
                  <a:srgbClr val="000000"/>
                </a:solidFill>
                <a:latin typeface="Consolas"/>
                <a:ea typeface="DejaVu Sans"/>
              </a:rPr>
              <a:t>databaseName</a:t>
            </a:r>
            <a:endParaRPr b="0" lang="fr-FR" sz="1600" spc="-1" strike="noStrike">
              <a:latin typeface="Arial"/>
            </a:endParaRPr>
          </a:p>
        </p:txBody>
      </p:sp>
      <p:sp>
        <p:nvSpPr>
          <p:cNvPr id="157" name="CustomShape 5"/>
          <p:cNvSpPr/>
          <p:nvPr/>
        </p:nvSpPr>
        <p:spPr>
          <a:xfrm>
            <a:off x="2704680" y="843480"/>
            <a:ext cx="1695960" cy="949680"/>
          </a:xfrm>
          <a:prstGeom prst="rect">
            <a:avLst/>
          </a:prstGeom>
          <a:solidFill>
            <a:schemeClr val="accent4">
              <a:hueOff val="3714325"/>
              <a:satOff val="13208"/>
              <a:lumOff val="29869"/>
              <a:alphaOff val="0"/>
            </a:schemeClr>
          </a:solidFill>
          <a:ln>
            <a:solidFill>
              <a:schemeClr val="accent4">
                <a:hueOff val="3714325"/>
                <a:satOff val="13208"/>
                <a:lumOff val="29869"/>
                <a:alphaOff val="0"/>
              </a:schemeClr>
            </a:solidFill>
            <a:round/>
          </a:ln>
        </p:spPr>
        <p:style>
          <a:lnRef idx="2"/>
          <a:fillRef idx="0"/>
          <a:effectRef idx="0"/>
          <a:fontRef idx="minor"/>
        </p:style>
        <p:txBody>
          <a:bodyPr lIns="142200" rIns="142200" tIns="81360" bIns="81360" anchor="ctr"/>
          <a:p>
            <a:pPr algn="ctr">
              <a:lnSpc>
                <a:spcPct val="90000"/>
              </a:lnSpc>
              <a:spcAft>
                <a:spcPts val="700"/>
              </a:spcAft>
            </a:pPr>
            <a:r>
              <a:rPr b="0" lang="fr-FR" sz="2000" spc="-1" strike="noStrike">
                <a:solidFill>
                  <a:srgbClr val="ffffff"/>
                </a:solidFill>
                <a:latin typeface="Arial"/>
                <a:ea typeface="DejaVu Sans"/>
              </a:rPr>
              <a:t>Status</a:t>
            </a:r>
            <a:endParaRPr b="0" lang="fr-FR" sz="2000" spc="-1" strike="noStrike">
              <a:latin typeface="Arial"/>
            </a:endParaRPr>
          </a:p>
        </p:txBody>
      </p:sp>
      <p:sp>
        <p:nvSpPr>
          <p:cNvPr id="158" name="CustomShape 6"/>
          <p:cNvSpPr/>
          <p:nvPr/>
        </p:nvSpPr>
        <p:spPr>
          <a:xfrm>
            <a:off x="2704680" y="1793880"/>
            <a:ext cx="1695960" cy="1946880"/>
          </a:xfrm>
          <a:prstGeom prst="rect">
            <a:avLst/>
          </a:prstGeom>
          <a:solidFill>
            <a:schemeClr val="accent4">
              <a:tint val="40000"/>
              <a:alpha val="90000"/>
              <a:hueOff val="3718306"/>
              <a:satOff val="12686"/>
              <a:lumOff val="5426"/>
              <a:alphaOff val="0"/>
            </a:schemeClr>
          </a:solidFill>
          <a:ln>
            <a:solidFill>
              <a:schemeClr val="accent4">
                <a:tint val="40000"/>
                <a:alpha val="90000"/>
                <a:hueOff val="3718306"/>
                <a:satOff val="12686"/>
                <a:lumOff val="5426"/>
                <a:alphaOff val="0"/>
              </a:schemeClr>
            </a:solidFill>
            <a:round/>
          </a:ln>
        </p:spPr>
        <p:style>
          <a:lnRef idx="2"/>
          <a:fillRef idx="0"/>
          <a:effectRef idx="0"/>
          <a:fontRef idx="minor"/>
        </p:style>
        <p:txBody>
          <a:bodyPr lIns="85320" rIns="113760" tIns="85320" bIns="128160"/>
          <a:p>
            <a:pPr lvl="1" marL="171360" indent="-170640">
              <a:lnSpc>
                <a:spcPct val="90000"/>
              </a:lnSpc>
              <a:spcAft>
                <a:spcPts val="241"/>
              </a:spcAft>
              <a:buClr>
                <a:srgbClr val="000000"/>
              </a:buClr>
              <a:buFont typeface="Symbol"/>
              <a:buChar char=""/>
            </a:pPr>
            <a:r>
              <a:rPr b="0" lang="fr-FR" sz="1600" spc="-1" strike="noStrike">
                <a:solidFill>
                  <a:srgbClr val="000000"/>
                </a:solidFill>
                <a:latin typeface="Arial"/>
                <a:ea typeface="DejaVu Sans"/>
              </a:rPr>
              <a:t>mandatory</a:t>
            </a:r>
            <a:endParaRPr b="0" lang="fr-FR" sz="1600" spc="-1" strike="noStrike">
              <a:latin typeface="Arial"/>
            </a:endParaRPr>
          </a:p>
          <a:p>
            <a:pPr lvl="1" marL="171360" indent="-170640">
              <a:lnSpc>
                <a:spcPct val="90000"/>
              </a:lnSpc>
              <a:spcAft>
                <a:spcPts val="241"/>
              </a:spcAft>
              <a:buClr>
                <a:srgbClr val="000000"/>
              </a:buClr>
              <a:buFont typeface="Symbol"/>
              <a:buChar char=""/>
            </a:pPr>
            <a:r>
              <a:rPr b="0" lang="fr-FR" sz="1600" spc="-1" strike="noStrike">
                <a:solidFill>
                  <a:srgbClr val="000000"/>
                </a:solidFill>
                <a:latin typeface="Arial"/>
                <a:ea typeface="DejaVu Sans"/>
              </a:rPr>
              <a:t>mandatory</a:t>
            </a:r>
            <a:endParaRPr b="0" lang="fr-FR" sz="1600" spc="-1" strike="noStrike">
              <a:latin typeface="Arial"/>
            </a:endParaRPr>
          </a:p>
          <a:p>
            <a:pPr lvl="1" marL="171360" indent="-170640">
              <a:lnSpc>
                <a:spcPct val="90000"/>
              </a:lnSpc>
              <a:spcAft>
                <a:spcPts val="241"/>
              </a:spcAft>
              <a:buClr>
                <a:srgbClr val="000000"/>
              </a:buClr>
              <a:buFont typeface="Symbol"/>
              <a:buChar char=""/>
            </a:pPr>
            <a:r>
              <a:rPr b="0" lang="fr-FR" sz="1600" spc="-1" strike="noStrike">
                <a:solidFill>
                  <a:srgbClr val="000000"/>
                </a:solidFill>
                <a:latin typeface="Arial"/>
                <a:ea typeface="DejaVu Sans"/>
              </a:rPr>
              <a:t>mandatory</a:t>
            </a:r>
            <a:endParaRPr b="0" lang="fr-FR" sz="1600" spc="-1" strike="noStrike">
              <a:latin typeface="Arial"/>
            </a:endParaRPr>
          </a:p>
          <a:p>
            <a:pPr lvl="1" marL="171360" indent="-170640">
              <a:lnSpc>
                <a:spcPct val="90000"/>
              </a:lnSpc>
              <a:spcAft>
                <a:spcPts val="241"/>
              </a:spcAft>
              <a:buClr>
                <a:srgbClr val="000000"/>
              </a:buClr>
              <a:buFont typeface="Symbol"/>
              <a:buChar char=""/>
            </a:pPr>
            <a:r>
              <a:rPr b="0" lang="fr-FR" sz="1600" spc="-1" strike="noStrike">
                <a:solidFill>
                  <a:srgbClr val="000000"/>
                </a:solidFill>
                <a:latin typeface="Arial"/>
                <a:ea typeface="DejaVu Sans"/>
              </a:rPr>
              <a:t>mandatory</a:t>
            </a:r>
            <a:endParaRPr b="0" lang="fr-FR" sz="1600" spc="-1" strike="noStrike">
              <a:latin typeface="Arial"/>
            </a:endParaRPr>
          </a:p>
          <a:p>
            <a:pPr lvl="1" marL="171360" indent="-170640">
              <a:lnSpc>
                <a:spcPct val="90000"/>
              </a:lnSpc>
              <a:spcAft>
                <a:spcPts val="241"/>
              </a:spcAft>
              <a:buClr>
                <a:srgbClr val="000000"/>
              </a:buClr>
              <a:buFont typeface="Symbol"/>
              <a:buChar char=""/>
            </a:pPr>
            <a:r>
              <a:rPr b="0" lang="fr-FR" sz="1600" spc="-1" strike="noStrike">
                <a:solidFill>
                  <a:srgbClr val="000000"/>
                </a:solidFill>
                <a:latin typeface="Arial"/>
                <a:ea typeface="DejaVu Sans"/>
              </a:rPr>
              <a:t>mandatory</a:t>
            </a:r>
            <a:endParaRPr b="0" lang="fr-FR" sz="1600" spc="-1" strike="noStrike">
              <a:latin typeface="Arial"/>
            </a:endParaRPr>
          </a:p>
          <a:p>
            <a:pPr lvl="1" marL="171360" indent="-170640">
              <a:lnSpc>
                <a:spcPct val="90000"/>
              </a:lnSpc>
              <a:spcAft>
                <a:spcPts val="241"/>
              </a:spcAft>
              <a:buClr>
                <a:srgbClr val="000000"/>
              </a:buClr>
              <a:buFont typeface="Symbol"/>
              <a:buChar char=""/>
            </a:pPr>
            <a:r>
              <a:rPr b="0" lang="fr-FR" sz="1600" spc="-1" strike="noStrike">
                <a:solidFill>
                  <a:srgbClr val="000000"/>
                </a:solidFill>
                <a:latin typeface="Arial"/>
                <a:ea typeface="DejaVu Sans"/>
              </a:rPr>
              <a:t>mandatory</a:t>
            </a:r>
            <a:endParaRPr b="0" lang="fr-FR" sz="1600" spc="-1" strike="noStrike">
              <a:latin typeface="Arial"/>
            </a:endParaRPr>
          </a:p>
          <a:p>
            <a:pPr lvl="1" marL="171360" indent="-170640">
              <a:lnSpc>
                <a:spcPct val="90000"/>
              </a:lnSpc>
              <a:spcAft>
                <a:spcPts val="269"/>
              </a:spcAft>
              <a:buClr>
                <a:srgbClr val="000000"/>
              </a:buClr>
              <a:buFont typeface="Symbol"/>
              <a:buChar char=""/>
            </a:pPr>
            <a:r>
              <a:rPr b="0" lang="fr-FR" sz="1600" spc="-1" strike="noStrike">
                <a:solidFill>
                  <a:srgbClr val="000000"/>
                </a:solidFill>
                <a:latin typeface="Arial"/>
                <a:ea typeface="DejaVu Sans"/>
              </a:rPr>
              <a:t>mandatory</a:t>
            </a:r>
            <a:r>
              <a:rPr b="0" lang="fr-FR" sz="1800" spc="-1" strike="noStrike">
                <a:solidFill>
                  <a:srgbClr val="000000"/>
                </a:solidFill>
                <a:latin typeface="Arial"/>
                <a:ea typeface="DejaVu Sans"/>
              </a:rPr>
              <a:t>	</a:t>
            </a:r>
            <a:endParaRPr b="0" lang="fr-FR" sz="1800" spc="-1" strike="noStrike">
              <a:latin typeface="Arial"/>
            </a:endParaRPr>
          </a:p>
        </p:txBody>
      </p:sp>
      <p:sp>
        <p:nvSpPr>
          <p:cNvPr id="159" name="CustomShape 7"/>
          <p:cNvSpPr/>
          <p:nvPr/>
        </p:nvSpPr>
        <p:spPr>
          <a:xfrm>
            <a:off x="4680000" y="843480"/>
            <a:ext cx="1583640" cy="949680"/>
          </a:xfrm>
          <a:prstGeom prst="rect">
            <a:avLst/>
          </a:prstGeom>
          <a:solidFill>
            <a:schemeClr val="accent4">
              <a:hueOff val="7428649"/>
              <a:satOff val="26416"/>
              <a:lumOff val="59739"/>
              <a:alphaOff val="0"/>
            </a:schemeClr>
          </a:solidFill>
          <a:ln>
            <a:solidFill>
              <a:schemeClr val="accent4">
                <a:hueOff val="7428649"/>
                <a:satOff val="26416"/>
                <a:lumOff val="59739"/>
                <a:alphaOff val="0"/>
              </a:schemeClr>
            </a:solidFill>
            <a:round/>
          </a:ln>
        </p:spPr>
        <p:style>
          <a:lnRef idx="2"/>
          <a:fillRef idx="0"/>
          <a:effectRef idx="0"/>
          <a:fontRef idx="minor"/>
        </p:style>
        <p:txBody>
          <a:bodyPr lIns="142200" rIns="142200" tIns="81360" bIns="81360" anchor="ctr"/>
          <a:p>
            <a:pPr algn="ctr">
              <a:lnSpc>
                <a:spcPct val="90000"/>
              </a:lnSpc>
              <a:spcAft>
                <a:spcPts val="700"/>
              </a:spcAft>
            </a:pPr>
            <a:r>
              <a:rPr b="0" lang="fr-FR" sz="2000" spc="-1" strike="noStrike">
                <a:solidFill>
                  <a:srgbClr val="ffffff"/>
                </a:solidFill>
                <a:latin typeface="Arial"/>
                <a:ea typeface="DejaVu Sans"/>
              </a:rPr>
              <a:t>Cardinality</a:t>
            </a:r>
            <a:endParaRPr b="0" lang="fr-FR" sz="2000" spc="-1" strike="noStrike">
              <a:latin typeface="Arial"/>
            </a:endParaRPr>
          </a:p>
        </p:txBody>
      </p:sp>
      <p:sp>
        <p:nvSpPr>
          <p:cNvPr id="160" name="CustomShape 8"/>
          <p:cNvSpPr/>
          <p:nvPr/>
        </p:nvSpPr>
        <p:spPr>
          <a:xfrm>
            <a:off x="4680000" y="1793880"/>
            <a:ext cx="1583640" cy="1946880"/>
          </a:xfrm>
          <a:prstGeom prst="rect">
            <a:avLst/>
          </a:prstGeom>
          <a:solidFill>
            <a:schemeClr val="accent4">
              <a:tint val="40000"/>
              <a:alpha val="90000"/>
              <a:hueOff val="7436612"/>
              <a:satOff val="25373"/>
              <a:lumOff val="10851"/>
              <a:alphaOff val="0"/>
            </a:schemeClr>
          </a:solidFill>
          <a:ln>
            <a:solidFill>
              <a:schemeClr val="accent4">
                <a:tint val="40000"/>
                <a:alpha val="90000"/>
                <a:hueOff val="7436612"/>
                <a:satOff val="25373"/>
                <a:lumOff val="10851"/>
                <a:alphaOff val="0"/>
              </a:schemeClr>
            </a:solidFill>
            <a:round/>
          </a:ln>
        </p:spPr>
        <p:style>
          <a:lnRef idx="2"/>
          <a:fillRef idx="0"/>
          <a:effectRef idx="0"/>
          <a:fontRef idx="minor"/>
        </p:style>
        <p:txBody>
          <a:bodyPr lIns="85320" rIns="113760" tIns="85320" bIns="128160"/>
          <a:p>
            <a:pPr lvl="1" marL="171360" indent="-170640">
              <a:lnSpc>
                <a:spcPct val="90000"/>
              </a:lnSpc>
              <a:spcAft>
                <a:spcPts val="241"/>
              </a:spcAft>
              <a:buClr>
                <a:srgbClr val="000000"/>
              </a:buClr>
              <a:buFont typeface="Symbol"/>
              <a:buChar char=""/>
            </a:pPr>
            <a:r>
              <a:rPr b="0" lang="fr-FR" sz="1600" spc="-1" strike="noStrike">
                <a:solidFill>
                  <a:srgbClr val="000000"/>
                </a:solidFill>
                <a:latin typeface="Arial"/>
                <a:ea typeface="DejaVu Sans"/>
              </a:rPr>
              <a:t>1</a:t>
            </a:r>
            <a:endParaRPr b="0" lang="fr-FR" sz="1600" spc="-1" strike="noStrike">
              <a:latin typeface="Arial"/>
            </a:endParaRPr>
          </a:p>
          <a:p>
            <a:pPr lvl="1" marL="171360" indent="-170640">
              <a:lnSpc>
                <a:spcPct val="90000"/>
              </a:lnSpc>
              <a:spcAft>
                <a:spcPts val="241"/>
              </a:spcAft>
              <a:buClr>
                <a:srgbClr val="000000"/>
              </a:buClr>
              <a:buFont typeface="Symbol"/>
              <a:buChar char=""/>
            </a:pPr>
            <a:r>
              <a:rPr b="0" lang="fr-FR" sz="1600" spc="-1" strike="noStrike">
                <a:solidFill>
                  <a:srgbClr val="000000"/>
                </a:solidFill>
                <a:latin typeface="Arial"/>
                <a:ea typeface="DejaVu Sans"/>
              </a:rPr>
              <a:t>1</a:t>
            </a:r>
            <a:endParaRPr b="0" lang="fr-FR" sz="1600" spc="-1" strike="noStrike">
              <a:latin typeface="Arial"/>
            </a:endParaRPr>
          </a:p>
          <a:p>
            <a:pPr lvl="1" marL="171360" indent="-170640">
              <a:lnSpc>
                <a:spcPct val="90000"/>
              </a:lnSpc>
              <a:spcAft>
                <a:spcPts val="241"/>
              </a:spcAft>
              <a:buClr>
                <a:srgbClr val="000000"/>
              </a:buClr>
              <a:buFont typeface="Symbol"/>
              <a:buChar char=""/>
            </a:pPr>
            <a:r>
              <a:rPr b="0" lang="fr-FR" sz="1600" spc="-1" strike="noStrike">
                <a:solidFill>
                  <a:srgbClr val="000000"/>
                </a:solidFill>
                <a:latin typeface="Arial"/>
                <a:ea typeface="DejaVu Sans"/>
              </a:rPr>
              <a:t>1</a:t>
            </a:r>
            <a:endParaRPr b="0" lang="fr-FR" sz="1600" spc="-1" strike="noStrike">
              <a:latin typeface="Arial"/>
            </a:endParaRPr>
          </a:p>
          <a:p>
            <a:pPr lvl="1" marL="171360" indent="-170640">
              <a:lnSpc>
                <a:spcPct val="90000"/>
              </a:lnSpc>
              <a:spcAft>
                <a:spcPts val="241"/>
              </a:spcAft>
              <a:buClr>
                <a:srgbClr val="000000"/>
              </a:buClr>
              <a:buFont typeface="Symbol"/>
              <a:buChar char=""/>
            </a:pPr>
            <a:r>
              <a:rPr b="0" lang="fr-FR" sz="1600" spc="-1" strike="noStrike">
                <a:solidFill>
                  <a:srgbClr val="000000"/>
                </a:solidFill>
                <a:latin typeface="Arial"/>
                <a:ea typeface="DejaVu Sans"/>
              </a:rPr>
              <a:t>1</a:t>
            </a:r>
            <a:endParaRPr b="0" lang="fr-FR" sz="1600" spc="-1" strike="noStrike">
              <a:latin typeface="Arial"/>
            </a:endParaRPr>
          </a:p>
          <a:p>
            <a:pPr lvl="1" marL="171360" indent="-170640">
              <a:lnSpc>
                <a:spcPct val="90000"/>
              </a:lnSpc>
              <a:spcAft>
                <a:spcPts val="241"/>
              </a:spcAft>
              <a:buClr>
                <a:srgbClr val="000000"/>
              </a:buClr>
              <a:buFont typeface="Symbol"/>
              <a:buChar char=""/>
            </a:pPr>
            <a:r>
              <a:rPr b="0" lang="fr-FR" sz="1600" spc="-1" strike="noStrike">
                <a:solidFill>
                  <a:srgbClr val="000000"/>
                </a:solidFill>
                <a:latin typeface="Arial"/>
                <a:ea typeface="DejaVu Sans"/>
              </a:rPr>
              <a:t>1-*</a:t>
            </a:r>
            <a:endParaRPr b="0" lang="fr-FR" sz="1600" spc="-1" strike="noStrike">
              <a:latin typeface="Arial"/>
            </a:endParaRPr>
          </a:p>
          <a:p>
            <a:pPr lvl="1" marL="171360" indent="-170640">
              <a:lnSpc>
                <a:spcPct val="90000"/>
              </a:lnSpc>
              <a:spcAft>
                <a:spcPts val="241"/>
              </a:spcAft>
              <a:buClr>
                <a:srgbClr val="000000"/>
              </a:buClr>
              <a:buFont typeface="Symbol"/>
              <a:buChar char=""/>
            </a:pPr>
            <a:r>
              <a:rPr b="0" lang="fr-FR" sz="1600" spc="-1" strike="noStrike">
                <a:solidFill>
                  <a:srgbClr val="000000"/>
                </a:solidFill>
                <a:latin typeface="Arial"/>
                <a:ea typeface="DejaVu Sans"/>
              </a:rPr>
              <a:t>1</a:t>
            </a:r>
            <a:endParaRPr b="0" lang="fr-FR" sz="1600" spc="-1" strike="noStrike">
              <a:latin typeface="Arial"/>
            </a:endParaRPr>
          </a:p>
          <a:p>
            <a:pPr lvl="1" marL="171360" indent="-170640">
              <a:lnSpc>
                <a:spcPct val="90000"/>
              </a:lnSpc>
              <a:spcAft>
                <a:spcPts val="269"/>
              </a:spcAft>
              <a:buClr>
                <a:srgbClr val="000000"/>
              </a:buClr>
              <a:buFont typeface="Symbol"/>
              <a:buChar char=""/>
            </a:pPr>
            <a:r>
              <a:rPr b="0" lang="fr-FR" sz="1600" spc="-1" strike="noStrike">
                <a:solidFill>
                  <a:srgbClr val="000000"/>
                </a:solidFill>
                <a:latin typeface="Arial"/>
                <a:ea typeface="DejaVu Sans"/>
              </a:rPr>
              <a:t>1</a:t>
            </a:r>
            <a:r>
              <a:rPr b="0" lang="fr-FR" sz="1800" spc="-1" strike="noStrike">
                <a:solidFill>
                  <a:srgbClr val="000000"/>
                </a:solidFill>
                <a:latin typeface="Arial"/>
                <a:ea typeface="DejaVu Sans"/>
              </a:rPr>
              <a:t>	</a:t>
            </a:r>
            <a:r>
              <a:rPr b="0" lang="fr-FR" sz="1800" spc="-1" strike="noStrike">
                <a:solidFill>
                  <a:srgbClr val="000000"/>
                </a:solidFill>
                <a:latin typeface="Arial"/>
                <a:ea typeface="DejaVu Sans"/>
              </a:rPr>
              <a:t>	</a:t>
            </a:r>
            <a:endParaRPr b="0" lang="fr-FR" sz="1800" spc="-1" strike="noStrike">
              <a:latin typeface="Arial"/>
            </a:endParaRPr>
          </a:p>
        </p:txBody>
      </p:sp>
      <p:sp>
        <p:nvSpPr>
          <p:cNvPr id="161" name="CustomShape 9"/>
          <p:cNvSpPr/>
          <p:nvPr/>
        </p:nvSpPr>
        <p:spPr>
          <a:xfrm>
            <a:off x="6559200" y="843480"/>
            <a:ext cx="2399040" cy="949680"/>
          </a:xfrm>
          <a:prstGeom prst="rect">
            <a:avLst/>
          </a:prstGeom>
          <a:solidFill>
            <a:schemeClr val="accent4">
              <a:hueOff val="11142974"/>
              <a:satOff val="39624"/>
              <a:lumOff val="89608"/>
              <a:alphaOff val="0"/>
            </a:schemeClr>
          </a:solidFill>
          <a:ln>
            <a:solidFill>
              <a:schemeClr val="accent4">
                <a:hueOff val="11142974"/>
                <a:satOff val="39624"/>
                <a:lumOff val="89608"/>
                <a:alphaOff val="0"/>
              </a:schemeClr>
            </a:solidFill>
            <a:round/>
          </a:ln>
        </p:spPr>
        <p:style>
          <a:lnRef idx="2"/>
          <a:fillRef idx="0"/>
          <a:effectRef idx="0"/>
          <a:fontRef idx="minor"/>
        </p:style>
        <p:txBody>
          <a:bodyPr lIns="142200" rIns="142200" tIns="81360" bIns="81360" anchor="ctr"/>
          <a:p>
            <a:pPr algn="ctr">
              <a:lnSpc>
                <a:spcPct val="90000"/>
              </a:lnSpc>
              <a:spcAft>
                <a:spcPts val="700"/>
              </a:spcAft>
            </a:pPr>
            <a:r>
              <a:rPr b="0" lang="fr-FR" sz="2000" spc="-1" strike="noStrike">
                <a:solidFill>
                  <a:srgbClr val="ffffff"/>
                </a:solidFill>
                <a:latin typeface="Arial"/>
                <a:ea typeface="DejaVu Sans"/>
              </a:rPr>
              <a:t>Constraints</a:t>
            </a:r>
            <a:endParaRPr b="0" lang="fr-FR" sz="2000" spc="-1" strike="noStrike">
              <a:latin typeface="Arial"/>
            </a:endParaRPr>
          </a:p>
        </p:txBody>
      </p:sp>
      <p:sp>
        <p:nvSpPr>
          <p:cNvPr id="162" name="CustomShape 10"/>
          <p:cNvSpPr/>
          <p:nvPr/>
        </p:nvSpPr>
        <p:spPr>
          <a:xfrm>
            <a:off x="6559200" y="1793880"/>
            <a:ext cx="2399040" cy="1946880"/>
          </a:xfrm>
          <a:prstGeom prst="rect">
            <a:avLst/>
          </a:prstGeom>
          <a:solidFill>
            <a:schemeClr val="accent4">
              <a:tint val="40000"/>
              <a:alpha val="90000"/>
              <a:hueOff val="11154917"/>
              <a:satOff val="38059"/>
              <a:lumOff val="16277"/>
              <a:alphaOff val="0"/>
            </a:schemeClr>
          </a:solidFill>
          <a:ln>
            <a:solidFill>
              <a:schemeClr val="accent4">
                <a:tint val="40000"/>
                <a:alpha val="90000"/>
                <a:hueOff val="11154917"/>
                <a:satOff val="38059"/>
                <a:lumOff val="16277"/>
                <a:alphaOff val="0"/>
              </a:schemeClr>
            </a:solidFill>
            <a:round/>
          </a:ln>
        </p:spPr>
        <p:style>
          <a:lnRef idx="2"/>
          <a:fillRef idx="0"/>
          <a:effectRef idx="0"/>
          <a:fontRef idx="minor"/>
        </p:style>
        <p:txBody>
          <a:bodyPr lIns="85320" rIns="113760" tIns="85320" bIns="128160"/>
          <a:p>
            <a:pPr lvl="1" marL="171360" indent="-170640">
              <a:lnSpc>
                <a:spcPct val="90000"/>
              </a:lnSpc>
              <a:spcAft>
                <a:spcPts val="241"/>
              </a:spcAft>
              <a:buClr>
                <a:srgbClr val="000000"/>
              </a:buClr>
              <a:buFont typeface="Symbol"/>
              <a:buChar char=""/>
            </a:pPr>
            <a:r>
              <a:rPr b="0" lang="fr-FR" sz="1600" spc="-1" strike="noStrike">
                <a:solidFill>
                  <a:srgbClr val="000000"/>
                </a:solidFill>
                <a:latin typeface="Arial"/>
                <a:ea typeface="DejaVu Sans"/>
              </a:rPr>
              <a:t>unique</a:t>
            </a:r>
            <a:endParaRPr b="0" lang="fr-FR" sz="1600" spc="-1" strike="noStrike">
              <a:latin typeface="Arial"/>
            </a:endParaRPr>
          </a:p>
          <a:p>
            <a:pPr lvl="1" marL="171360" indent="-170640">
              <a:lnSpc>
                <a:spcPct val="90000"/>
              </a:lnSpc>
              <a:spcAft>
                <a:spcPts val="241"/>
              </a:spcAft>
              <a:buClr>
                <a:srgbClr val="000000"/>
              </a:buClr>
              <a:buFont typeface="Symbol"/>
              <a:buChar char=""/>
            </a:pPr>
            <a:r>
              <a:rPr b="0" lang="fr-FR" sz="1600" spc="-1" strike="noStrike">
                <a:solidFill>
                  <a:srgbClr val="000000"/>
                </a:solidFill>
                <a:latin typeface="Arial"/>
                <a:ea typeface="DejaVu Sans"/>
              </a:rPr>
              <a:t>none</a:t>
            </a:r>
            <a:endParaRPr b="0" lang="fr-FR" sz="1600" spc="-1" strike="noStrike">
              <a:latin typeface="Arial"/>
            </a:endParaRPr>
          </a:p>
          <a:p>
            <a:pPr lvl="1" marL="171360" indent="-170640">
              <a:lnSpc>
                <a:spcPct val="90000"/>
              </a:lnSpc>
              <a:spcAft>
                <a:spcPts val="241"/>
              </a:spcAft>
              <a:buClr>
                <a:srgbClr val="000000"/>
              </a:buClr>
              <a:buFont typeface="Symbol"/>
              <a:buChar char=""/>
            </a:pPr>
            <a:r>
              <a:rPr b="0" lang="fr-FR" sz="1600" spc="-1" strike="noStrike">
                <a:solidFill>
                  <a:srgbClr val="000000"/>
                </a:solidFill>
                <a:latin typeface="Arial"/>
                <a:ea typeface="DejaVu Sans"/>
              </a:rPr>
              <a:t>none</a:t>
            </a:r>
            <a:endParaRPr b="0" lang="fr-FR" sz="1600" spc="-1" strike="noStrike">
              <a:latin typeface="Arial"/>
            </a:endParaRPr>
          </a:p>
          <a:p>
            <a:pPr lvl="1" marL="171360" indent="-170640">
              <a:lnSpc>
                <a:spcPct val="90000"/>
              </a:lnSpc>
              <a:spcAft>
                <a:spcPts val="241"/>
              </a:spcAft>
              <a:buClr>
                <a:srgbClr val="000000"/>
              </a:buClr>
              <a:buFont typeface="Symbol"/>
              <a:buChar char=""/>
            </a:pPr>
            <a:r>
              <a:rPr b="0" lang="fr-FR" sz="1600" spc="-1" strike="noStrike">
                <a:solidFill>
                  <a:srgbClr val="000000"/>
                </a:solidFill>
                <a:latin typeface="Arial"/>
                <a:ea typeface="DejaVu Sans"/>
              </a:rPr>
              <a:t>cf. list in doc, recom.</a:t>
            </a:r>
            <a:endParaRPr b="0" lang="fr-FR" sz="1600" spc="-1" strike="noStrike">
              <a:latin typeface="Arial"/>
            </a:endParaRPr>
          </a:p>
          <a:p>
            <a:pPr lvl="1" marL="171360" indent="-170640">
              <a:lnSpc>
                <a:spcPct val="90000"/>
              </a:lnSpc>
              <a:spcAft>
                <a:spcPts val="241"/>
              </a:spcAft>
              <a:buClr>
                <a:srgbClr val="000000"/>
              </a:buClr>
              <a:buFont typeface="Symbol"/>
              <a:buChar char=""/>
            </a:pPr>
            <a:r>
              <a:rPr b="0" lang="fr-FR" sz="1600" spc="-1" strike="noStrike">
                <a:solidFill>
                  <a:srgbClr val="000000"/>
                </a:solidFill>
                <a:latin typeface="Arial"/>
                <a:ea typeface="DejaVu Sans"/>
              </a:rPr>
              <a:t>cf. Species list below</a:t>
            </a:r>
            <a:endParaRPr b="0" lang="fr-FR" sz="1600" spc="-1" strike="noStrike">
              <a:latin typeface="Arial"/>
            </a:endParaRPr>
          </a:p>
          <a:p>
            <a:pPr lvl="1" marL="171360" indent="-170640">
              <a:lnSpc>
                <a:spcPct val="90000"/>
              </a:lnSpc>
              <a:spcAft>
                <a:spcPts val="241"/>
              </a:spcAft>
              <a:buClr>
                <a:srgbClr val="000000"/>
              </a:buClr>
              <a:buFont typeface="Symbol"/>
              <a:buChar char=""/>
            </a:pPr>
            <a:r>
              <a:rPr b="0" lang="fr-FR" sz="1600" spc="-1" strike="noStrike">
                <a:solidFill>
                  <a:srgbClr val="000000"/>
                </a:solidFill>
                <a:latin typeface="Arial"/>
                <a:ea typeface="DejaVu Sans"/>
              </a:rPr>
              <a:t>same for all a dataset</a:t>
            </a:r>
            <a:endParaRPr b="0" lang="fr-FR" sz="1600" spc="-1" strike="noStrike">
              <a:latin typeface="Arial"/>
            </a:endParaRPr>
          </a:p>
          <a:p>
            <a:pPr lvl="1" marL="171360" indent="-170640">
              <a:lnSpc>
                <a:spcPct val="90000"/>
              </a:lnSpc>
              <a:spcAft>
                <a:spcPts val="241"/>
              </a:spcAft>
              <a:buClr>
                <a:srgbClr val="000000"/>
              </a:buClr>
              <a:buFont typeface="Symbol"/>
              <a:buChar char=""/>
            </a:pPr>
            <a:r>
              <a:rPr b="0" lang="fr-FR" sz="1600" spc="-1" strike="noStrike">
                <a:solidFill>
                  <a:srgbClr val="000000"/>
                </a:solidFill>
                <a:latin typeface="Arial"/>
                <a:ea typeface="DejaVu Sans"/>
              </a:rPr>
              <a:t>none </a:t>
            </a:r>
            <a:endParaRPr b="0" lang="fr-FR" sz="1600" spc="-1" strike="noStrike">
              <a:latin typeface="Arial"/>
            </a:endParaRPr>
          </a:p>
        </p:txBody>
      </p:sp>
      <p:grpSp>
        <p:nvGrpSpPr>
          <p:cNvPr id="163" name="Group 11"/>
          <p:cNvGrpSpPr/>
          <p:nvPr/>
        </p:nvGrpSpPr>
        <p:grpSpPr>
          <a:xfrm>
            <a:off x="0" y="0"/>
            <a:ext cx="36000" cy="36000"/>
            <a:chOff x="0" y="0"/>
            <a:chExt cx="36000" cy="36000"/>
          </a:xfrm>
        </p:grpSpPr>
      </p:grpSp>
    </p:spTree>
  </p:cSld>
  <p:timing>
    <p:tnLst>
      <p:par>
        <p:cTn id="213" dur="indefinite" restart="never" nodeType="tmRoot">
          <p:childTnLst>
            <p:seq>
              <p:cTn id="214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CustomShape 1"/>
          <p:cNvSpPr/>
          <p:nvPr/>
        </p:nvSpPr>
        <p:spPr>
          <a:xfrm>
            <a:off x="0" y="115920"/>
            <a:ext cx="9143280" cy="56124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 algn="ctr">
              <a:lnSpc>
                <a:spcPct val="100000"/>
              </a:lnSpc>
            </a:pPr>
            <a:r>
              <a:rPr b="1" lang="fr-FR" sz="3200" spc="-1" strike="noStrike">
                <a:solidFill>
                  <a:srgbClr val="000000"/>
                </a:solidFill>
                <a:latin typeface="Arial"/>
                <a:ea typeface="DejaVu Sans"/>
              </a:rPr>
              <a:t>Different flavors</a:t>
            </a:r>
            <a:endParaRPr b="0" lang="fr-FR" sz="3200" spc="-1" strike="noStrike">
              <a:latin typeface="Arial"/>
            </a:endParaRPr>
          </a:p>
        </p:txBody>
      </p:sp>
      <p:grpSp>
        <p:nvGrpSpPr>
          <p:cNvPr id="165" name="Group 2"/>
          <p:cNvGrpSpPr/>
          <p:nvPr/>
        </p:nvGrpSpPr>
        <p:grpSpPr>
          <a:xfrm>
            <a:off x="539640" y="980640"/>
            <a:ext cx="7845840" cy="4593240"/>
            <a:chOff x="539640" y="980640"/>
            <a:chExt cx="7845840" cy="4593240"/>
          </a:xfrm>
        </p:grpSpPr>
        <p:grpSp>
          <p:nvGrpSpPr>
            <p:cNvPr id="166" name="Group 3"/>
            <p:cNvGrpSpPr/>
            <p:nvPr/>
          </p:nvGrpSpPr>
          <p:grpSpPr>
            <a:xfrm>
              <a:off x="539640" y="980640"/>
              <a:ext cx="7845840" cy="4593240"/>
              <a:chOff x="539640" y="980640"/>
              <a:chExt cx="7845840" cy="4593240"/>
            </a:xfrm>
          </p:grpSpPr>
          <p:pic>
            <p:nvPicPr>
              <p:cNvPr id="167" name="Image 2" descr=""/>
              <p:cNvPicPr/>
              <p:nvPr/>
            </p:nvPicPr>
            <p:blipFill>
              <a:blip r:embed="rId1"/>
              <a:stretch/>
            </p:blipFill>
            <p:spPr>
              <a:xfrm>
                <a:off x="539640" y="1398240"/>
                <a:ext cx="4192920" cy="2458440"/>
              </a:xfrm>
              <a:prstGeom prst="rect">
                <a:avLst/>
              </a:prstGeom>
              <a:ln>
                <a:noFill/>
              </a:ln>
              <a:effectLst>
                <a:outerShdw algn="tl" blurRad="50800" dir="2700000" dist="38100" rotWithShape="0">
                  <a:srgbClr val="000000">
                    <a:alpha val="40000"/>
                  </a:srgbClr>
                </a:outerShdw>
              </a:effectLst>
            </p:spPr>
          </p:pic>
          <p:grpSp>
            <p:nvGrpSpPr>
              <p:cNvPr id="168" name="Group 4"/>
              <p:cNvGrpSpPr/>
              <p:nvPr/>
            </p:nvGrpSpPr>
            <p:grpSpPr>
              <a:xfrm>
                <a:off x="4078080" y="980640"/>
                <a:ext cx="4307400" cy="3296160"/>
                <a:chOff x="4078080" y="980640"/>
                <a:chExt cx="4307400" cy="3296160"/>
              </a:xfrm>
            </p:grpSpPr>
            <p:pic>
              <p:nvPicPr>
                <p:cNvPr id="169" name="Image 7" descr=""/>
                <p:cNvPicPr/>
                <p:nvPr/>
              </p:nvPicPr>
              <p:blipFill>
                <a:blip r:embed="rId2"/>
                <a:srcRect l="0" t="110" r="0" b="0"/>
                <a:stretch/>
              </p:blipFill>
              <p:spPr>
                <a:xfrm>
                  <a:off x="4078080" y="980640"/>
                  <a:ext cx="4200120" cy="2999520"/>
                </a:xfrm>
                <a:prstGeom prst="rect">
                  <a:avLst/>
                </a:prstGeom>
                <a:ln>
                  <a:noFill/>
                </a:ln>
                <a:effectLst>
                  <a:outerShdw algn="tl" blurRad="50800" dir="2700000" dist="38100" rotWithShape="0">
                    <a:srgbClr val="000000">
                      <a:alpha val="40000"/>
                    </a:srgbClr>
                  </a:outerShdw>
                </a:effectLst>
              </p:spPr>
            </p:pic>
            <p:sp>
              <p:nvSpPr>
                <p:cNvPr id="170" name="CustomShape 5"/>
                <p:cNvSpPr/>
                <p:nvPr/>
              </p:nvSpPr>
              <p:spPr>
                <a:xfrm>
                  <a:off x="6066360" y="4005000"/>
                  <a:ext cx="2319120" cy="271800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  <p:txBody>
                <a:bodyPr wrap="none" lIns="90000" rIns="90000" tIns="45000" bIns="45000"/>
                <a:p>
                  <a:pPr>
                    <a:lnSpc>
                      <a:spcPct val="100000"/>
                    </a:lnSpc>
                  </a:pPr>
                  <a:r>
                    <a:rPr b="0" lang="fr-FR" sz="1200" spc="-1" strike="noStrike" u="sng">
                      <a:solidFill>
                        <a:srgbClr val="009999"/>
                      </a:solidFill>
                      <a:uFillTx/>
                      <a:latin typeface="Arial"/>
                      <a:ea typeface="DejaVu Sans"/>
                      <a:hlinkClick r:id="rId3"/>
                    </a:rPr>
                    <a:t>https://urgi.versailles.inra.fr/rare</a:t>
                  </a:r>
                  <a:endParaRPr b="0" lang="fr-FR" sz="1200" spc="-1" strike="noStrike">
                    <a:latin typeface="Arial"/>
                  </a:endParaRPr>
                </a:p>
              </p:txBody>
            </p:sp>
          </p:grpSp>
          <p:grpSp>
            <p:nvGrpSpPr>
              <p:cNvPr id="171" name="Group 6"/>
              <p:cNvGrpSpPr/>
              <p:nvPr/>
            </p:nvGrpSpPr>
            <p:grpSpPr>
              <a:xfrm>
                <a:off x="2116800" y="2864880"/>
                <a:ext cx="4213440" cy="2709000"/>
                <a:chOff x="2116800" y="2864880"/>
                <a:chExt cx="4213440" cy="2709000"/>
              </a:xfrm>
            </p:grpSpPr>
            <p:pic>
              <p:nvPicPr>
                <p:cNvPr id="172" name="Image 5" descr=""/>
                <p:cNvPicPr/>
                <p:nvPr/>
              </p:nvPicPr>
              <p:blipFill>
                <a:blip r:embed="rId4"/>
                <a:srcRect l="0" t="594" r="0" b="0"/>
                <a:stretch/>
              </p:blipFill>
              <p:spPr>
                <a:xfrm>
                  <a:off x="2116800" y="2864880"/>
                  <a:ext cx="4213440" cy="2400120"/>
                </a:xfrm>
                <a:prstGeom prst="rect">
                  <a:avLst/>
                </a:prstGeom>
                <a:ln>
                  <a:noFill/>
                </a:ln>
                <a:effectLst>
                  <a:outerShdw algn="tl" blurRad="50800" dir="2700000" dist="38100" rotWithShape="0">
                    <a:srgbClr val="000000">
                      <a:alpha val="40000"/>
                    </a:srgbClr>
                  </a:outerShdw>
                </a:effectLst>
              </p:spPr>
            </p:pic>
            <p:sp>
              <p:nvSpPr>
                <p:cNvPr id="173" name="CustomShape 7"/>
                <p:cNvSpPr/>
                <p:nvPr/>
              </p:nvSpPr>
              <p:spPr>
                <a:xfrm>
                  <a:off x="2944800" y="5301360"/>
                  <a:ext cx="2567160" cy="272520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  <p:txBody>
                <a:bodyPr wrap="none" lIns="90000" rIns="90000" tIns="45000" bIns="45000"/>
                <a:p>
                  <a:pPr>
                    <a:lnSpc>
                      <a:spcPct val="100000"/>
                    </a:lnSpc>
                  </a:pPr>
                  <a:r>
                    <a:rPr b="0" lang="fr-FR" sz="1200" spc="-1" strike="noStrike" u="sng">
                      <a:solidFill>
                        <a:srgbClr val="009999"/>
                      </a:solidFill>
                      <a:uFillTx/>
                      <a:latin typeface="Arial"/>
                      <a:ea typeface="DejaVu Sans"/>
                      <a:hlinkClick r:id="rId5"/>
                    </a:rPr>
                    <a:t>https://</a:t>
                  </a:r>
                  <a:r>
                    <a:rPr b="0" lang="fr-FR" sz="1200" spc="-1" strike="noStrike" u="sng">
                      <a:solidFill>
                        <a:srgbClr val="009999"/>
                      </a:solidFill>
                      <a:uFillTx/>
                      <a:latin typeface="Arial"/>
                      <a:ea typeface="DejaVu Sans"/>
                      <a:hlinkClick r:id="rId6"/>
                    </a:rPr>
                    <a:t>urgi.versailles.inra.fr/wheatis</a:t>
                  </a:r>
                  <a:endParaRPr b="0" lang="fr-FR" sz="1200" spc="-1" strike="noStrike">
                    <a:latin typeface="Arial"/>
                  </a:endParaRPr>
                </a:p>
              </p:txBody>
            </p:sp>
          </p:grpSp>
        </p:grpSp>
        <p:sp>
          <p:nvSpPr>
            <p:cNvPr id="174" name="CustomShape 8"/>
            <p:cNvSpPr/>
            <p:nvPr/>
          </p:nvSpPr>
          <p:spPr>
            <a:xfrm>
              <a:off x="619920" y="1124640"/>
              <a:ext cx="3042720" cy="272520"/>
            </a:xfrm>
            <a:prstGeom prst="rect">
              <a:avLst/>
            </a:pr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45000" bIns="45000"/>
            <a:p>
              <a:pPr>
                <a:lnSpc>
                  <a:spcPct val="100000"/>
                </a:lnSpc>
              </a:pPr>
              <a:r>
                <a:rPr b="0" lang="fr-FR" sz="1200" spc="-1" strike="noStrike" u="sng">
                  <a:solidFill>
                    <a:srgbClr val="009999"/>
                  </a:solidFill>
                  <a:uFillTx/>
                  <a:latin typeface="Arial"/>
                  <a:ea typeface="DejaVu Sans"/>
                  <a:hlinkClick r:id="rId7"/>
                </a:rPr>
                <a:t>https://</a:t>
              </a:r>
              <a:r>
                <a:rPr b="0" lang="fr-FR" sz="1200" spc="-1" strike="noStrike" u="sng">
                  <a:solidFill>
                    <a:srgbClr val="009999"/>
                  </a:solidFill>
                  <a:uFillTx/>
                  <a:latin typeface="Arial"/>
                  <a:ea typeface="DejaVu Sans"/>
                  <a:hlinkClick r:id="rId8"/>
                </a:rPr>
                <a:t>urgi.versailles.inra.fr/data-discovery</a:t>
              </a:r>
              <a:endParaRPr b="0" lang="fr-FR" sz="1200" spc="-1" strike="noStrike">
                <a:latin typeface="Arial"/>
              </a:endParaRPr>
            </a:p>
          </p:txBody>
        </p:sp>
      </p:grpSp>
    </p:spTree>
  </p:cSld>
  <p:timing>
    <p:tnLst>
      <p:par>
        <p:cTn id="215" dur="indefinite" restart="never" nodeType="tmRoot">
          <p:childTnLst>
            <p:seq>
              <p:cTn id="216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CustomShape 1"/>
          <p:cNvSpPr/>
          <p:nvPr/>
        </p:nvSpPr>
        <p:spPr>
          <a:xfrm>
            <a:off x="0" y="115920"/>
            <a:ext cx="9143280" cy="56124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 algn="ctr">
              <a:lnSpc>
                <a:spcPct val="100000"/>
              </a:lnSpc>
            </a:pPr>
            <a:r>
              <a:rPr b="1" lang="fr-FR" sz="3200" spc="-1" strike="noStrike">
                <a:solidFill>
                  <a:srgbClr val="000000"/>
                </a:solidFill>
                <a:latin typeface="Arial"/>
                <a:ea typeface="DejaVu Sans"/>
              </a:rPr>
              <a:t>WheatIS DataDiscovery web interface</a:t>
            </a:r>
            <a:endParaRPr b="0" lang="fr-FR" sz="3200" spc="-1" strike="noStrike">
              <a:latin typeface="Arial"/>
            </a:endParaRPr>
          </a:p>
        </p:txBody>
      </p:sp>
      <p:sp>
        <p:nvSpPr>
          <p:cNvPr id="176" name="CustomShape 2"/>
          <p:cNvSpPr/>
          <p:nvPr/>
        </p:nvSpPr>
        <p:spPr>
          <a:xfrm>
            <a:off x="539640" y="2565000"/>
            <a:ext cx="8424360" cy="1308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0" lang="fr-FR" sz="4000" spc="-1" strike="noStrike">
                <a:solidFill>
                  <a:srgbClr val="000000"/>
                </a:solidFill>
                <a:latin typeface="Arial"/>
                <a:ea typeface="DejaVu Sans"/>
              </a:rPr>
              <a:t>Demo time!</a:t>
            </a:r>
            <a:endParaRPr b="0" lang="fr-FR" sz="40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fr-FR" sz="4000" spc="-1" strike="noStrike" u="sng">
                <a:solidFill>
                  <a:srgbClr val="009999"/>
                </a:solidFill>
                <a:uFillTx/>
                <a:latin typeface="Arial"/>
                <a:ea typeface="DejaVu Sans"/>
                <a:hlinkClick r:id="rId1"/>
              </a:rPr>
              <a:t>https</a:t>
            </a:r>
            <a:r>
              <a:rPr b="0" lang="fr-FR" sz="4000" spc="-1" strike="noStrike" u="sng">
                <a:solidFill>
                  <a:srgbClr val="009999"/>
                </a:solidFill>
                <a:uFillTx/>
                <a:latin typeface="Arial"/>
                <a:ea typeface="DejaVu Sans"/>
                <a:hlinkClick r:id="rId2"/>
              </a:rPr>
              <a:t>://urgi.versailles.inra.fr/wheatis</a:t>
            </a:r>
            <a:r>
              <a:rPr b="0" lang="fr-FR" sz="4000" spc="-1" strike="noStrike" u="sng">
                <a:solidFill>
                  <a:srgbClr val="009999"/>
                </a:solidFill>
                <a:uFillTx/>
                <a:latin typeface="Arial"/>
                <a:ea typeface="DejaVu Sans"/>
                <a:hlinkClick r:id="rId3"/>
              </a:rPr>
              <a:t>/ </a:t>
            </a:r>
            <a:endParaRPr b="0" lang="fr-FR" sz="4000" spc="-1" strike="noStrike">
              <a:latin typeface="Arial"/>
            </a:endParaRPr>
          </a:p>
        </p:txBody>
      </p:sp>
    </p:spTree>
  </p:cSld>
  <p:timing>
    <p:tnLst>
      <p:par>
        <p:cTn id="217" dur="indefinite" restart="never" nodeType="tmRoot">
          <p:childTnLst>
            <p:seq>
              <p:cTn id="218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>urgi_blue_template2</Template>
  <TotalTime>28</TotalTime>
  <Application>LibreOffice/6.0.7.3$Linux_X86_64 LibreOffice_project/00m0$Build-3</Application>
  <Words>1462</Words>
  <Paragraphs>266</Paragraphs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2009-04-22T19:24:48Z</dcterms:created>
  <dc:creator>Michaël Alaux</dc:creator>
  <dc:description/>
  <dc:language>fr-FR</dc:language>
  <cp:lastModifiedBy/>
  <dcterms:modified xsi:type="dcterms:W3CDTF">2020-03-02T10:22:24Z</dcterms:modified>
  <cp:revision>2781</cp:revision>
  <dc:subject/>
  <dc:title>PowerPoint Presentation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16.0000</vt:lpwstr>
  </property>
  <property fmtid="{D5CDD505-2E9C-101B-9397-08002B2CF9AE}" pid="3" name="HiddenSlides">
    <vt:i4>0</vt:i4>
  </property>
  <property fmtid="{D5CDD505-2E9C-101B-9397-08002B2CF9AE}" pid="4" name="HyperlinksChanged">
    <vt:bool>0</vt:bool>
  </property>
  <property fmtid="{D5CDD505-2E9C-101B-9397-08002B2CF9AE}" pid="5" name="LinksUpToDate">
    <vt:bool>0</vt:bool>
  </property>
  <property fmtid="{D5CDD505-2E9C-101B-9397-08002B2CF9AE}" pid="6" name="MMClips">
    <vt:i4>0</vt:i4>
  </property>
  <property fmtid="{D5CDD505-2E9C-101B-9397-08002B2CF9AE}" pid="7" name="Notes">
    <vt:i4>14</vt:i4>
  </property>
  <property fmtid="{D5CDD505-2E9C-101B-9397-08002B2CF9AE}" pid="8" name="PresentationFormat">
    <vt:lpwstr>Affichage à l'écran (4:3)</vt:lpwstr>
  </property>
  <property fmtid="{D5CDD505-2E9C-101B-9397-08002B2CF9AE}" pid="9" name="ScaleCrop">
    <vt:bool>0</vt:bool>
  </property>
  <property fmtid="{D5CDD505-2E9C-101B-9397-08002B2CF9AE}" pid="10" name="ShareDoc">
    <vt:bool>0</vt:bool>
  </property>
  <property fmtid="{D5CDD505-2E9C-101B-9397-08002B2CF9AE}" pid="11" name="Slides">
    <vt:i4>22</vt:i4>
  </property>
</Properties>
</file>